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64" r:id="rId2"/>
    <p:sldId id="265" r:id="rId3"/>
    <p:sldId id="263" r:id="rId4"/>
    <p:sldId id="261" r:id="rId5"/>
    <p:sldId id="262" r:id="rId6"/>
    <p:sldId id="299" r:id="rId7"/>
    <p:sldId id="256" r:id="rId8"/>
    <p:sldId id="258" r:id="rId9"/>
    <p:sldId id="259" r:id="rId10"/>
    <p:sldId id="260" r:id="rId11"/>
    <p:sldId id="276" r:id="rId12"/>
    <p:sldId id="286" r:id="rId13"/>
    <p:sldId id="282" r:id="rId14"/>
    <p:sldId id="283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8" r:id="rId24"/>
    <p:sldId id="317" r:id="rId25"/>
    <p:sldId id="319" r:id="rId26"/>
    <p:sldId id="320" r:id="rId27"/>
    <p:sldId id="321" r:id="rId28"/>
    <p:sldId id="322" r:id="rId29"/>
    <p:sldId id="324" r:id="rId30"/>
    <p:sldId id="323" r:id="rId31"/>
    <p:sldId id="287" r:id="rId32"/>
    <p:sldId id="284" r:id="rId33"/>
    <p:sldId id="285" r:id="rId34"/>
    <p:sldId id="290" r:id="rId35"/>
    <p:sldId id="288" r:id="rId36"/>
    <p:sldId id="291" r:id="rId37"/>
    <p:sldId id="289" r:id="rId38"/>
    <p:sldId id="292" r:id="rId39"/>
    <p:sldId id="293" r:id="rId40"/>
    <p:sldId id="297" r:id="rId41"/>
    <p:sldId id="294" r:id="rId42"/>
    <p:sldId id="298" r:id="rId43"/>
    <p:sldId id="295" r:id="rId44"/>
    <p:sldId id="301" r:id="rId45"/>
    <p:sldId id="300" r:id="rId46"/>
    <p:sldId id="302" r:id="rId47"/>
    <p:sldId id="303" r:id="rId48"/>
    <p:sldId id="306" r:id="rId49"/>
    <p:sldId id="304" r:id="rId50"/>
    <p:sldId id="307" r:id="rId51"/>
    <p:sldId id="305" r:id="rId52"/>
    <p:sldId id="308" r:id="rId53"/>
  </p:sldIdLst>
  <p:sldSz cx="6858000" cy="9144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38" autoAdjust="0"/>
  </p:normalViewPr>
  <p:slideViewPr>
    <p:cSldViewPr>
      <p:cViewPr varScale="1">
        <p:scale>
          <a:sx n="47" d="100"/>
          <a:sy n="47" d="100"/>
        </p:scale>
        <p:origin x="-122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88866-1073-400D-BC60-F913C03D79D6}" type="datetimeFigureOut">
              <a:rPr lang="it-IT" smtClean="0"/>
              <a:pPr/>
              <a:t>13/07/2017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67776-8DE9-4A5F-9843-62958F12C4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94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67776-8DE9-4A5F-9843-62958F12C4F4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969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67776-8DE9-4A5F-9843-62958F12C4F4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67776-8DE9-4A5F-9843-62958F12C4F4}" type="slidenum">
              <a:rPr lang="it-IT" smtClean="0"/>
              <a:pPr/>
              <a:t>45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0FE4-FFE2-4149-9602-CDFBA19568C5}" type="datetime1">
              <a:rPr lang="it-IT" smtClean="0"/>
              <a:t>13/07/2017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58B9-7E5C-4DEC-A5B7-E7DFF478E2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2B8F-BE10-44EF-BA41-CB1B9D199C96}" type="datetime1">
              <a:rPr lang="it-IT" smtClean="0"/>
              <a:t>13/07/2017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58B9-7E5C-4DEC-A5B7-E7DFF478E2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6FB8-FD2F-4F64-AE0F-31F31290B46E}" type="datetime1">
              <a:rPr lang="it-IT" smtClean="0"/>
              <a:t>13/07/2017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58B9-7E5C-4DEC-A5B7-E7DFF478E2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64F21-203D-4AA4-9F22-3F99C382ED10}" type="datetime1">
              <a:rPr lang="it-IT" smtClean="0"/>
              <a:t>13/07/2017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F134-F9CA-4AF7-8713-17A01D30BE53}" type="datetime1">
              <a:rPr lang="it-IT" smtClean="0"/>
              <a:t>13/07/2017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58B9-7E5C-4DEC-A5B7-E7DFF478E2FC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2" descr="C:\Users\Personale\Pictures\Immagin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9804" y="8382027"/>
            <a:ext cx="1242138" cy="6151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B5EE-C981-418E-910D-3E19BA538ADA}" type="datetime1">
              <a:rPr lang="it-IT" smtClean="0"/>
              <a:t>13/07/2017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58B9-7E5C-4DEC-A5B7-E7DFF478E2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7D27-59D5-46BE-B7B0-F4E7C3240922}" type="datetime1">
              <a:rPr lang="it-IT" smtClean="0"/>
              <a:t>13/07/2017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58B9-7E5C-4DEC-A5B7-E7DFF478E2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0DA2-33BF-49F8-9826-C4828DFE3A8B}" type="datetime1">
              <a:rPr lang="it-IT" smtClean="0"/>
              <a:t>13/07/2017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58B9-7E5C-4DEC-A5B7-E7DFF478E2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985A-EDF6-4B21-B6A8-095EB84D2A75}" type="datetime1">
              <a:rPr lang="it-IT" smtClean="0"/>
              <a:t>13/07/2017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58B9-7E5C-4DEC-A5B7-E7DFF478E2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4896-3FDD-4E9E-BA73-5F207E104E4C}" type="datetime1">
              <a:rPr lang="it-IT" smtClean="0"/>
              <a:t>13/07/2017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58B9-7E5C-4DEC-A5B7-E7DFF478E2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35A7-07A3-4F04-B0C3-B5044CA416B9}" type="datetime1">
              <a:rPr lang="it-IT" smtClean="0"/>
              <a:t>13/07/2017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58B9-7E5C-4DEC-A5B7-E7DFF478E2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2217-B7FC-446F-BF9D-C252AD0CBCB1}" type="datetime1">
              <a:rPr lang="it-IT" smtClean="0"/>
              <a:t>13/07/2017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58B9-7E5C-4DEC-A5B7-E7DFF478E2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0300B-A6EC-4E71-8BBF-A6E678FBB9A9}" type="datetime1">
              <a:rPr lang="it-IT" smtClean="0"/>
              <a:t>13/07/2017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A58B9-7E5C-4DEC-A5B7-E7DFF478E2F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ity.google.com/settings/security/permissions" TargetMode="External"/><Relationship Id="rId2" Type="http://schemas.openxmlformats.org/officeDocument/2006/relationships/hyperlink" Target="https://maps.google.com/locationhistor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settings/u/0/account/inactive" TargetMode="External"/><Relationship Id="rId4" Type="http://schemas.openxmlformats.org/officeDocument/2006/relationships/hyperlink" Target="https://www.google.com/settings/takeou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vigaweb.net/2016/02/aggiornare-il-browser-e-controllare-se.html" TargetMode="External"/><Relationship Id="rId2" Type="http://schemas.openxmlformats.org/officeDocument/2006/relationships/hyperlink" Target="http://www.navigaweb.net/2015/02/proteggersi-da-cryptolocker-e-ransomwar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vigaweb.net/2015/08/aprire-siti-sempre-in-https-con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vigaweb.net/2012/01/rubare-le-password-su-internet-le-5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vigaweb.net/2015/12/i-siti-italiani-di-bufale-tra-satira.html" TargetMode="External"/><Relationship Id="rId2" Type="http://schemas.openxmlformats.org/officeDocument/2006/relationships/hyperlink" Target="http://www.navigaweb.net/2012/01/creare-un-indirizzo-email-migliori-siti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ldy.org/progetti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acker_petrolio.mp4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offcommunication.it/wp-content/uploads/2011/11/19841.jpe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Approfondimento%20Grande%20Fratello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nonimoconiglio.blogspot.com/2011/07/google-per-tutti-recenzione-psicopatica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GghlPmebCY&amp;feature=player_embedde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ity.google.com/settings/security/activity" TargetMode="External"/><Relationship Id="rId2" Type="http://schemas.openxmlformats.org/officeDocument/2006/relationships/hyperlink" Target="https://history.googl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hyperlink" Target="https://www.google.com/settings/ad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Universo Digitale </a:t>
            </a:r>
            <a:br>
              <a:rPr lang="it-IT" b="1" i="1" dirty="0" smtClean="0">
                <a:solidFill>
                  <a:srgbClr val="FF0000"/>
                </a:solidFill>
              </a:rPr>
            </a:br>
            <a:r>
              <a:rPr lang="it-IT" b="1" i="1" dirty="0" smtClean="0">
                <a:solidFill>
                  <a:srgbClr val="FF0000"/>
                </a:solidFill>
              </a:rPr>
              <a:t>e Terza Età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0658" y="1791560"/>
            <a:ext cx="594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Secondo una recente ricerca effettuata </a:t>
            </a: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</a:rPr>
              <a:t>dall’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</a:rPr>
              <a:t>Osservatorio Innovazione Digitale in Sanità del Politecnico di Milano</a:t>
            </a:r>
            <a:r>
              <a:rPr lang="it-IT" sz="1600" dirty="0" smtClean="0"/>
              <a:t>, «Emerge come la fascia più anziana della popolazione sia ancora poco avvezza all’utilizzo del “</a:t>
            </a:r>
            <a:r>
              <a:rPr lang="it-IT" sz="1600" dirty="0" smtClean="0">
                <a:solidFill>
                  <a:srgbClr val="FF0000"/>
                </a:solidFill>
              </a:rPr>
              <a:t>mobile”</a:t>
            </a:r>
            <a:r>
              <a:rPr lang="it-IT" sz="1600" dirty="0" smtClean="0"/>
              <a:t>, soprattutto in ambito sanitario rispetto alla media della popolazione. Il gap, tuttavia, è destinato a ridursi nei prossimi anni».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50658" y="3600279"/>
            <a:ext cx="594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L’Osservatorio ha rilevato, infatti, nella suddetta  ricerca, condotta in collaborazione con Doxa, </a:t>
            </a:r>
            <a:r>
              <a:rPr lang="it-IT" sz="1600" dirty="0" smtClean="0">
                <a:solidFill>
                  <a:srgbClr val="FF0000"/>
                </a:solidFill>
              </a:rPr>
              <a:t>un livello di utilizzo dei servizi digitali in ambito sanitario da parte degli anziani molto limitato:</a:t>
            </a:r>
            <a:endParaRPr lang="it-IT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50658" y="4764022"/>
            <a:ext cx="59406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buFont typeface="Wingdings" pitchFamily="2" charset="2"/>
              <a:buChar char="Ø"/>
            </a:pPr>
            <a:r>
              <a:rPr lang="it-IT" sz="1600" dirty="0" smtClean="0"/>
              <a:t>se mediamente il </a:t>
            </a:r>
            <a:r>
              <a:rPr lang="it-IT" sz="1600" dirty="0" smtClean="0">
                <a:solidFill>
                  <a:srgbClr val="FF0000"/>
                </a:solidFill>
              </a:rPr>
              <a:t>16% di italiani </a:t>
            </a:r>
            <a:r>
              <a:rPr lang="it-IT" sz="1600" dirty="0" smtClean="0"/>
              <a:t>ha utilizzato nell’ultimo anno </a:t>
            </a:r>
            <a:r>
              <a:rPr lang="it-IT" sz="1600" dirty="0" err="1" smtClean="0"/>
              <a:t>app</a:t>
            </a:r>
            <a:r>
              <a:rPr lang="it-IT" sz="1600" dirty="0" smtClean="0"/>
              <a:t> per </a:t>
            </a:r>
            <a:r>
              <a:rPr lang="it-IT" sz="1600" dirty="0" err="1" smtClean="0"/>
              <a:t>smartphone</a:t>
            </a:r>
            <a:r>
              <a:rPr lang="it-IT" sz="1600" dirty="0" smtClean="0"/>
              <a:t> riguardanti la salute, il benessere, lo stile di vita, </a:t>
            </a:r>
            <a:r>
              <a:rPr lang="it-IT" sz="1600" dirty="0" smtClean="0">
                <a:solidFill>
                  <a:srgbClr val="FF0000"/>
                </a:solidFill>
              </a:rPr>
              <a:t>la percentuale scende al 9% se si considerano gli strati più anziani della popolazione</a:t>
            </a:r>
            <a:r>
              <a:rPr lang="it-IT" sz="1600" dirty="0" smtClean="0"/>
              <a:t>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50658" y="6208051"/>
            <a:ext cx="594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Il gap è rilevante anche se si considera  l’utilizzo:</a:t>
            </a:r>
          </a:p>
          <a:p>
            <a:pPr marL="180975" indent="-180975" algn="just">
              <a:buFont typeface="Wingdings" pitchFamily="2" charset="2"/>
              <a:buChar char="Ø"/>
            </a:pPr>
            <a:r>
              <a:rPr lang="it-IT" sz="1600" dirty="0" smtClean="0"/>
              <a:t>di servizi per il download dei referti (</a:t>
            </a:r>
            <a:r>
              <a:rPr lang="it-IT" sz="1600" dirty="0" smtClean="0">
                <a:solidFill>
                  <a:srgbClr val="FF0000"/>
                </a:solidFill>
              </a:rPr>
              <a:t>6% contro il 14% della media nazionale</a:t>
            </a:r>
            <a:r>
              <a:rPr lang="it-IT" sz="1600" dirty="0" smtClean="0"/>
              <a:t>);</a:t>
            </a:r>
          </a:p>
          <a:p>
            <a:pPr marL="182563" indent="-182563" algn="just">
              <a:buFont typeface="Wingdings" pitchFamily="2" charset="2"/>
              <a:buChar char="Ø"/>
            </a:pPr>
            <a:r>
              <a:rPr lang="it-IT" sz="1600" dirty="0" smtClean="0"/>
              <a:t> l’utilizzo dei dispositivi mobili per accedere alle informazioni di un’azienda sanitaria o ai servizi digitali (</a:t>
            </a:r>
            <a:r>
              <a:rPr lang="it-IT" sz="1600" dirty="0" smtClean="0">
                <a:solidFill>
                  <a:srgbClr val="FF0000"/>
                </a:solidFill>
              </a:rPr>
              <a:t>6% contro 12%</a:t>
            </a:r>
            <a:r>
              <a:rPr lang="it-IT" sz="1600" dirty="0" smtClean="0"/>
              <a:t>). 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5 link per capire cosa Google sa di noi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3144" y="1979712"/>
            <a:ext cx="6172200" cy="4320480"/>
          </a:xfrm>
        </p:spPr>
        <p:txBody>
          <a:bodyPr>
            <a:normAutofit/>
          </a:bodyPr>
          <a:lstStyle/>
          <a:p>
            <a:pPr marL="173038" indent="-173038"/>
            <a:r>
              <a:rPr lang="it-IT" sz="2400" b="1" dirty="0" err="1" smtClean="0"/>
              <a:t>Geolocalizzazione</a:t>
            </a:r>
            <a:r>
              <a:rPr lang="it-IT" sz="2400" dirty="0" smtClean="0"/>
              <a:t>: </a:t>
            </a:r>
          </a:p>
          <a:p>
            <a:pPr marL="173038" indent="0">
              <a:spcBef>
                <a:spcPts val="0"/>
              </a:spcBef>
              <a:buNone/>
            </a:pPr>
            <a:r>
              <a:rPr lang="it-IT" sz="2300" dirty="0"/>
              <a:t>Google è in grado di sapere </a:t>
            </a:r>
            <a:r>
              <a:rPr lang="it-IT" sz="2300" dirty="0" smtClean="0"/>
              <a:t>tutti </a:t>
            </a:r>
            <a:r>
              <a:rPr lang="it-IT" sz="2300" dirty="0"/>
              <a:t>i tuoi </a:t>
            </a:r>
            <a:r>
              <a:rPr lang="it-IT" sz="2300" dirty="0" smtClean="0"/>
              <a:t>sposta-menti </a:t>
            </a:r>
            <a:r>
              <a:rPr lang="it-IT" sz="2300" dirty="0"/>
              <a:t>per mezzo del sensore GPS installato nel tuo dispositivo mobile </a:t>
            </a:r>
            <a:r>
              <a:rPr lang="it-IT" sz="2300" dirty="0" err="1"/>
              <a:t>Android</a:t>
            </a:r>
            <a:r>
              <a:rPr lang="it-IT" sz="2300" dirty="0"/>
              <a:t>. </a:t>
            </a:r>
            <a:endParaRPr lang="it-IT" sz="2300" dirty="0" smtClean="0"/>
          </a:p>
          <a:p>
            <a:pPr marL="173038" indent="0">
              <a:spcBef>
                <a:spcPts val="0"/>
              </a:spcBef>
              <a:buFontTx/>
              <a:buChar char="-"/>
            </a:pPr>
            <a:r>
              <a:rPr lang="it-IT" sz="2300" dirty="0" smtClean="0"/>
              <a:t> Link: </a:t>
            </a:r>
            <a:r>
              <a:rPr lang="it-IT" sz="2300" dirty="0" smtClean="0">
                <a:hlinkClick r:id="rId2"/>
              </a:rPr>
              <a:t> https://maps.google.com/locationhistory</a:t>
            </a:r>
            <a:endParaRPr lang="it-IT" sz="2300" dirty="0" smtClean="0"/>
          </a:p>
          <a:p>
            <a:pPr marL="173038" indent="0">
              <a:spcBef>
                <a:spcPts val="1800"/>
              </a:spcBef>
            </a:pPr>
            <a:r>
              <a:rPr lang="it-IT" sz="2400" b="1" dirty="0" smtClean="0"/>
              <a:t>Accesso ai dati:</a:t>
            </a:r>
            <a:r>
              <a:rPr lang="it-IT" sz="2400" dirty="0" smtClean="0"/>
              <a:t> </a:t>
            </a:r>
          </a:p>
          <a:p>
            <a:pPr marL="173038" indent="0" algn="just">
              <a:spcBef>
                <a:spcPts val="0"/>
              </a:spcBef>
              <a:buNone/>
            </a:pPr>
            <a:r>
              <a:rPr lang="it-IT" sz="2300" dirty="0"/>
              <a:t>Sulla pagina “Autorizzazioni account” è possibile visionare quali </a:t>
            </a:r>
            <a:r>
              <a:rPr lang="it-IT" sz="2300" dirty="0" smtClean="0"/>
              <a:t>dispositivi</a:t>
            </a:r>
            <a:r>
              <a:rPr lang="it-IT" sz="2300" dirty="0"/>
              <a:t>, applicazioni o servizi hanno accesso ai tuoi dati personali. </a:t>
            </a:r>
          </a:p>
          <a:p>
            <a:pPr marL="180975" indent="0">
              <a:spcBef>
                <a:spcPts val="0"/>
              </a:spcBef>
              <a:buFontTx/>
              <a:buChar char="-"/>
            </a:pPr>
            <a:r>
              <a:rPr lang="it-IT" sz="2300" dirty="0" smtClean="0"/>
              <a:t> Link: </a:t>
            </a:r>
            <a:r>
              <a:rPr lang="it-IT" sz="2300" dirty="0" smtClean="0">
                <a:hlinkClick r:id="rId3"/>
              </a:rPr>
              <a:t>https://security.google.com/settings</a:t>
            </a:r>
          </a:p>
          <a:p>
            <a:pPr marL="992188" indent="0">
              <a:spcBef>
                <a:spcPts val="0"/>
              </a:spcBef>
              <a:buNone/>
            </a:pPr>
            <a:r>
              <a:rPr lang="it-IT" sz="2300" dirty="0" smtClean="0">
                <a:hlinkClick r:id="rId3"/>
              </a:rPr>
              <a:t>/security/permissions </a:t>
            </a:r>
            <a:endParaRPr lang="it-IT" sz="23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332656" y="6372200"/>
            <a:ext cx="6210690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Per la verità, Google </a:t>
            </a:r>
            <a:r>
              <a:rPr lang="it-IT" sz="1600" dirty="0"/>
              <a:t>mette a disposizione </a:t>
            </a:r>
            <a:r>
              <a:rPr lang="it-IT" sz="1600" dirty="0" smtClean="0"/>
              <a:t>due strumenti per </a:t>
            </a:r>
            <a:r>
              <a:rPr lang="it-IT" sz="1600" dirty="0"/>
              <a:t>gestire i dati salvati nei vari servizi e prodotti</a:t>
            </a:r>
            <a:r>
              <a:rPr lang="it-IT" sz="1600" dirty="0" smtClean="0"/>
              <a:t>.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it-IT" sz="1600" b="1" dirty="0" smtClean="0">
                <a:hlinkClick r:id="rId4"/>
              </a:rPr>
              <a:t>Google </a:t>
            </a:r>
            <a:r>
              <a:rPr lang="it-IT" sz="1600" b="1" dirty="0" err="1">
                <a:hlinkClick r:id="rId4"/>
              </a:rPr>
              <a:t>TakeOut</a:t>
            </a:r>
            <a:r>
              <a:rPr lang="it-IT" sz="1600" dirty="0"/>
              <a:t>, </a:t>
            </a:r>
            <a:r>
              <a:rPr lang="it-IT" sz="1600" dirty="0" smtClean="0"/>
              <a:t> con cui è </a:t>
            </a:r>
            <a:r>
              <a:rPr lang="it-IT" sz="1600" dirty="0"/>
              <a:t>possibile scaricare tutti i dati memorizzati da Google, comprese anche le </a:t>
            </a:r>
            <a:r>
              <a:rPr lang="it-IT" sz="1600" dirty="0" err="1"/>
              <a:t>email</a:t>
            </a:r>
            <a:r>
              <a:rPr lang="it-IT" sz="1600" dirty="0"/>
              <a:t> </a:t>
            </a:r>
            <a:r>
              <a:rPr lang="it-IT" sz="1600" dirty="0" smtClean="0"/>
              <a:t>di </a:t>
            </a:r>
            <a:r>
              <a:rPr lang="it-IT" sz="1600" dirty="0" err="1" smtClean="0"/>
              <a:t>Gmail</a:t>
            </a:r>
            <a:r>
              <a:rPr lang="it-IT" sz="1600" dirty="0" smtClean="0"/>
              <a:t> </a:t>
            </a:r>
            <a:r>
              <a:rPr lang="it-IT" sz="1600" dirty="0"/>
              <a:t>e i video </a:t>
            </a:r>
            <a:r>
              <a:rPr lang="it-IT" sz="1600" dirty="0" smtClean="0"/>
              <a:t>di </a:t>
            </a:r>
            <a:r>
              <a:rPr lang="it-IT" sz="1600" dirty="0" err="1" smtClean="0"/>
              <a:t>Youtube</a:t>
            </a:r>
            <a:r>
              <a:rPr lang="it-IT" sz="1600" dirty="0" smtClean="0"/>
              <a:t> </a:t>
            </a:r>
            <a:r>
              <a:rPr lang="it-IT" sz="1600" dirty="0"/>
              <a:t>caricati</a:t>
            </a:r>
            <a:r>
              <a:rPr lang="it-IT" sz="1600" dirty="0" smtClean="0"/>
              <a:t>.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it-IT" sz="1600" dirty="0" smtClean="0"/>
              <a:t>in cui si </a:t>
            </a:r>
            <a:r>
              <a:rPr lang="it-IT" sz="1600" dirty="0"/>
              <a:t>può </a:t>
            </a:r>
            <a:r>
              <a:rPr lang="it-IT" sz="1600" dirty="0" smtClean="0"/>
              <a:t>gestire </a:t>
            </a:r>
            <a:r>
              <a:rPr lang="it-IT" sz="1600" dirty="0"/>
              <a:t>a chi cedere l'account in caso di morte, </a:t>
            </a:r>
            <a:br>
              <a:rPr lang="it-IT" sz="1600" dirty="0"/>
            </a:br>
            <a:r>
              <a:rPr lang="it-IT" sz="1600" b="1" dirty="0" smtClean="0">
                <a:hlinkClick r:id="rId5"/>
              </a:rPr>
              <a:t>impostazioni di account inattivo Google o </a:t>
            </a:r>
            <a:r>
              <a:rPr lang="it-IT" sz="1600" b="1" dirty="0" err="1" smtClean="0">
                <a:hlinkClick r:id="rId5"/>
              </a:rPr>
              <a:t>Gmail</a:t>
            </a:r>
            <a:r>
              <a:rPr lang="it-IT" sz="1600" dirty="0" smtClean="0">
                <a:hlinkClick r:id="rId5"/>
              </a:rPr>
              <a:t> 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Per ora ci fermiamo qui ma …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indent="-180975"/>
            <a:r>
              <a:rPr lang="it-IT" sz="3000" dirty="0" smtClean="0"/>
              <a:t>Volendo approfondire l’argomento “violazione della privacy” e </a:t>
            </a:r>
            <a:r>
              <a:rPr lang="it-IT" sz="3000" dirty="0" err="1" smtClean="0"/>
              <a:t>soprat</a:t>
            </a:r>
            <a:r>
              <a:rPr lang="it-IT" sz="3000" dirty="0" smtClean="0"/>
              <a:t>-tutto della sicurezza in rete il miglior prodotto </a:t>
            </a:r>
            <a:r>
              <a:rPr lang="it-IT" sz="3000" u="sng" dirty="0" smtClean="0">
                <a:solidFill>
                  <a:srgbClr val="FF0000"/>
                </a:solidFill>
              </a:rPr>
              <a:t>didattico per tutte le età</a:t>
            </a:r>
            <a:r>
              <a:rPr lang="it-IT" sz="3000" dirty="0" smtClean="0"/>
              <a:t> è sicuramente quello messo online dalla:</a:t>
            </a:r>
          </a:p>
          <a:p>
            <a:pPr marL="0" indent="0" algn="ctr">
              <a:buNone/>
            </a:pPr>
            <a:r>
              <a:rPr lang="it-IT" dirty="0" smtClean="0"/>
              <a:t> </a:t>
            </a:r>
            <a:r>
              <a:rPr lang="it-IT" b="1" spc="-20" dirty="0" smtClean="0">
                <a:solidFill>
                  <a:srgbClr val="003298"/>
                </a:solidFill>
                <a:latin typeface="Calisto MT"/>
                <a:cs typeface="Calisto MT"/>
              </a:rPr>
              <a:t>P</a:t>
            </a:r>
            <a:r>
              <a:rPr lang="it-IT" b="1" spc="-10" dirty="0" smtClean="0">
                <a:solidFill>
                  <a:srgbClr val="003298"/>
                </a:solidFill>
                <a:latin typeface="Calisto MT"/>
                <a:cs typeface="Calisto MT"/>
              </a:rPr>
              <a:t>o</a:t>
            </a:r>
            <a:r>
              <a:rPr lang="it-IT" b="1" spc="-35" dirty="0" smtClean="0">
                <a:solidFill>
                  <a:srgbClr val="003298"/>
                </a:solidFill>
                <a:latin typeface="Calisto MT"/>
                <a:cs typeface="Calisto MT"/>
              </a:rPr>
              <a:t>l</a:t>
            </a:r>
            <a:r>
              <a:rPr lang="it-IT" b="1" spc="-10" dirty="0" smtClean="0">
                <a:solidFill>
                  <a:srgbClr val="003298"/>
                </a:solidFill>
                <a:latin typeface="Calisto MT"/>
                <a:cs typeface="Calisto MT"/>
              </a:rPr>
              <a:t>i</a:t>
            </a:r>
            <a:r>
              <a:rPr lang="it-IT" b="1" spc="-35" dirty="0" smtClean="0">
                <a:solidFill>
                  <a:srgbClr val="003298"/>
                </a:solidFill>
                <a:latin typeface="Calisto MT"/>
                <a:cs typeface="Calisto MT"/>
              </a:rPr>
              <a:t>z</a:t>
            </a:r>
            <a:r>
              <a:rPr lang="it-IT" b="1" spc="-15" dirty="0" smtClean="0">
                <a:solidFill>
                  <a:srgbClr val="003298"/>
                </a:solidFill>
                <a:latin typeface="Calisto MT"/>
                <a:cs typeface="Calisto MT"/>
              </a:rPr>
              <a:t>ia</a:t>
            </a:r>
            <a:r>
              <a:rPr lang="it-IT" b="1" spc="15" dirty="0" smtClean="0">
                <a:solidFill>
                  <a:srgbClr val="003298"/>
                </a:solidFill>
                <a:latin typeface="Times New Roman"/>
                <a:cs typeface="Times New Roman"/>
              </a:rPr>
              <a:t> </a:t>
            </a:r>
            <a:r>
              <a:rPr lang="it-IT" b="1" spc="-20" dirty="0" smtClean="0">
                <a:solidFill>
                  <a:srgbClr val="003298"/>
                </a:solidFill>
                <a:latin typeface="Calisto MT"/>
                <a:cs typeface="Calisto MT"/>
              </a:rPr>
              <a:t>P</a:t>
            </a:r>
            <a:r>
              <a:rPr lang="it-IT" b="1" spc="-10" dirty="0" smtClean="0">
                <a:solidFill>
                  <a:srgbClr val="003298"/>
                </a:solidFill>
                <a:latin typeface="Calisto MT"/>
                <a:cs typeface="Calisto MT"/>
              </a:rPr>
              <a:t>o</a:t>
            </a:r>
            <a:r>
              <a:rPr lang="it-IT" b="1" dirty="0" smtClean="0">
                <a:solidFill>
                  <a:srgbClr val="003298"/>
                </a:solidFill>
                <a:latin typeface="Calisto MT"/>
                <a:cs typeface="Calisto MT"/>
              </a:rPr>
              <a:t>s</a:t>
            </a:r>
            <a:r>
              <a:rPr lang="it-IT" b="1" spc="-20" dirty="0" smtClean="0">
                <a:solidFill>
                  <a:srgbClr val="003298"/>
                </a:solidFill>
                <a:latin typeface="Calisto MT"/>
                <a:cs typeface="Calisto MT"/>
              </a:rPr>
              <a:t>t</a:t>
            </a:r>
            <a:r>
              <a:rPr lang="it-IT" b="1" spc="-40" dirty="0" smtClean="0">
                <a:solidFill>
                  <a:srgbClr val="003298"/>
                </a:solidFill>
                <a:latin typeface="Calisto MT"/>
                <a:cs typeface="Calisto MT"/>
              </a:rPr>
              <a:t>a</a:t>
            </a:r>
            <a:r>
              <a:rPr lang="it-IT" b="1" spc="-35" dirty="0" smtClean="0">
                <a:solidFill>
                  <a:srgbClr val="003298"/>
                </a:solidFill>
                <a:latin typeface="Calisto MT"/>
                <a:cs typeface="Calisto MT"/>
              </a:rPr>
              <a:t>l</a:t>
            </a:r>
            <a:r>
              <a:rPr lang="it-IT" b="1" dirty="0" smtClean="0">
                <a:solidFill>
                  <a:srgbClr val="003298"/>
                </a:solidFill>
                <a:latin typeface="Calisto MT"/>
                <a:cs typeface="Calisto MT"/>
              </a:rPr>
              <a:t>e</a:t>
            </a:r>
            <a:r>
              <a:rPr lang="it-IT" b="1" spc="75" dirty="0" smtClean="0">
                <a:solidFill>
                  <a:srgbClr val="003298"/>
                </a:solidFill>
                <a:latin typeface="Times New Roman"/>
                <a:cs typeface="Times New Roman"/>
              </a:rPr>
              <a:t> 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003298"/>
                </a:solidFill>
                <a:latin typeface="Calisto MT"/>
                <a:cs typeface="Calisto MT"/>
              </a:rPr>
              <a:t>e</a:t>
            </a:r>
            <a:r>
              <a:rPr lang="it-IT" b="1" spc="-5" dirty="0" smtClean="0">
                <a:solidFill>
                  <a:srgbClr val="003298"/>
                </a:solidFill>
                <a:latin typeface="Times New Roman"/>
                <a:cs typeface="Times New Roman"/>
              </a:rPr>
              <a:t> </a:t>
            </a:r>
            <a:r>
              <a:rPr lang="it-IT" b="1" spc="-20" dirty="0" smtClean="0">
                <a:solidFill>
                  <a:srgbClr val="003298"/>
                </a:solidFill>
                <a:latin typeface="Calisto MT"/>
                <a:cs typeface="Calisto MT"/>
              </a:rPr>
              <a:t>de</a:t>
            </a:r>
            <a:r>
              <a:rPr lang="it-IT" b="1" spc="-35" dirty="0" smtClean="0">
                <a:solidFill>
                  <a:srgbClr val="003298"/>
                </a:solidFill>
                <a:latin typeface="Calisto MT"/>
                <a:cs typeface="Calisto MT"/>
              </a:rPr>
              <a:t>ll</a:t>
            </a:r>
            <a:r>
              <a:rPr lang="it-IT" b="1" dirty="0" smtClean="0">
                <a:solidFill>
                  <a:srgbClr val="003298"/>
                </a:solidFill>
                <a:latin typeface="Calisto MT"/>
                <a:cs typeface="Calisto MT"/>
              </a:rPr>
              <a:t>e</a:t>
            </a:r>
            <a:r>
              <a:rPr lang="it-IT" b="1" spc="55" dirty="0" smtClean="0">
                <a:solidFill>
                  <a:srgbClr val="003298"/>
                </a:solidFill>
                <a:latin typeface="Times New Roman"/>
                <a:cs typeface="Times New Roman"/>
              </a:rPr>
              <a:t> C</a:t>
            </a:r>
            <a:r>
              <a:rPr lang="it-IT" b="1" dirty="0" smtClean="0">
                <a:solidFill>
                  <a:srgbClr val="003298"/>
                </a:solidFill>
                <a:latin typeface="Calisto MT"/>
                <a:cs typeface="Calisto MT"/>
              </a:rPr>
              <a:t>o</a:t>
            </a:r>
            <a:r>
              <a:rPr lang="it-IT" b="1" spc="5" dirty="0" smtClean="0">
                <a:solidFill>
                  <a:srgbClr val="003298"/>
                </a:solidFill>
                <a:latin typeface="Calisto MT"/>
                <a:cs typeface="Calisto MT"/>
              </a:rPr>
              <a:t>m</a:t>
            </a:r>
            <a:r>
              <a:rPr lang="it-IT" b="1" spc="-20" dirty="0" smtClean="0">
                <a:solidFill>
                  <a:srgbClr val="003298"/>
                </a:solidFill>
                <a:latin typeface="Calisto MT"/>
                <a:cs typeface="Calisto MT"/>
              </a:rPr>
              <a:t>u</a:t>
            </a:r>
            <a:r>
              <a:rPr lang="it-IT" b="1" spc="-50" dirty="0" smtClean="0">
                <a:solidFill>
                  <a:srgbClr val="003298"/>
                </a:solidFill>
                <a:latin typeface="Calisto MT"/>
                <a:cs typeface="Calisto MT"/>
              </a:rPr>
              <a:t>n</a:t>
            </a:r>
            <a:r>
              <a:rPr lang="it-IT" b="1" dirty="0" smtClean="0">
                <a:solidFill>
                  <a:srgbClr val="003298"/>
                </a:solidFill>
                <a:latin typeface="Calisto MT"/>
                <a:cs typeface="Calisto MT"/>
              </a:rPr>
              <a:t>i</a:t>
            </a:r>
            <a:r>
              <a:rPr lang="it-IT" b="1" spc="-20" dirty="0" smtClean="0">
                <a:solidFill>
                  <a:srgbClr val="003298"/>
                </a:solidFill>
                <a:latin typeface="Calisto MT"/>
                <a:cs typeface="Calisto MT"/>
              </a:rPr>
              <a:t>c</a:t>
            </a:r>
            <a:r>
              <a:rPr lang="it-IT" b="1" spc="-40" dirty="0" smtClean="0">
                <a:solidFill>
                  <a:srgbClr val="003298"/>
                </a:solidFill>
                <a:latin typeface="Calisto MT"/>
                <a:cs typeface="Calisto MT"/>
              </a:rPr>
              <a:t>a</a:t>
            </a:r>
            <a:r>
              <a:rPr lang="it-IT" b="1" spc="-15" dirty="0" smtClean="0">
                <a:solidFill>
                  <a:srgbClr val="003298"/>
                </a:solidFill>
                <a:latin typeface="Calisto MT"/>
                <a:cs typeface="Calisto MT"/>
              </a:rPr>
              <a:t>z</a:t>
            </a:r>
            <a:r>
              <a:rPr lang="it-IT" b="1" spc="-10" dirty="0" smtClean="0">
                <a:solidFill>
                  <a:srgbClr val="003298"/>
                </a:solidFill>
                <a:latin typeface="Calisto MT"/>
                <a:cs typeface="Calisto MT"/>
              </a:rPr>
              <a:t>io</a:t>
            </a:r>
            <a:r>
              <a:rPr lang="it-IT" b="1" spc="-20" dirty="0" smtClean="0">
                <a:solidFill>
                  <a:srgbClr val="003298"/>
                </a:solidFill>
                <a:latin typeface="Calisto MT"/>
                <a:cs typeface="Calisto MT"/>
              </a:rPr>
              <a:t>n</a:t>
            </a:r>
            <a:r>
              <a:rPr lang="it-IT" b="1" spc="-10" dirty="0" smtClean="0">
                <a:solidFill>
                  <a:srgbClr val="003298"/>
                </a:solidFill>
                <a:latin typeface="Calisto MT"/>
                <a:cs typeface="Calisto MT"/>
              </a:rPr>
              <a:t>i</a:t>
            </a:r>
          </a:p>
          <a:p>
            <a:endParaRPr lang="it-IT" dirty="0" smtClean="0">
              <a:latin typeface="Calisto MT"/>
              <a:cs typeface="Calisto MT"/>
            </a:endParaRPr>
          </a:p>
          <a:p>
            <a:pPr algn="just"/>
            <a:endParaRPr lang="it-IT" dirty="0" smtClean="0"/>
          </a:p>
          <a:p>
            <a:pPr algn="just">
              <a:buNone/>
            </a:pPr>
            <a:endParaRPr lang="it-IT" dirty="0" smtClean="0"/>
          </a:p>
        </p:txBody>
      </p:sp>
      <p:sp>
        <p:nvSpPr>
          <p:cNvPr id="4" name="object 6"/>
          <p:cNvSpPr/>
          <p:nvPr/>
        </p:nvSpPr>
        <p:spPr>
          <a:xfrm>
            <a:off x="692696" y="6372200"/>
            <a:ext cx="846533" cy="2249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4850285" y="6372200"/>
            <a:ext cx="1098995" cy="2112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1447" y="761973"/>
            <a:ext cx="6172200" cy="4381531"/>
          </a:xfrm>
        </p:spPr>
        <p:txBody>
          <a:bodyPr>
            <a:noAutofit/>
          </a:bodyPr>
          <a:lstStyle/>
          <a:p>
            <a:r>
              <a:rPr lang="it-IT" sz="7800" b="1" i="1" dirty="0" smtClean="0">
                <a:solidFill>
                  <a:srgbClr val="C00000"/>
                </a:solidFill>
              </a:rPr>
              <a:t>A L </a:t>
            </a:r>
            <a:r>
              <a:rPr lang="it-IT" sz="7800" b="1" i="1" dirty="0" err="1" smtClean="0">
                <a:solidFill>
                  <a:srgbClr val="C00000"/>
                </a:solidFill>
              </a:rPr>
              <a:t>L</a:t>
            </a:r>
            <a:r>
              <a:rPr lang="it-IT" sz="7800" b="1" i="1" dirty="0" smtClean="0">
                <a:solidFill>
                  <a:srgbClr val="C00000"/>
                </a:solidFill>
              </a:rPr>
              <a:t> E G A T O</a:t>
            </a:r>
            <a:br>
              <a:rPr lang="it-IT" sz="7800" b="1" i="1" dirty="0" smtClean="0">
                <a:solidFill>
                  <a:srgbClr val="C00000"/>
                </a:solidFill>
              </a:rPr>
            </a:br>
            <a:r>
              <a:rPr lang="it-IT" sz="8000" b="1" i="1" dirty="0" smtClean="0">
                <a:solidFill>
                  <a:srgbClr val="C00000"/>
                </a:solidFill>
              </a:rPr>
              <a:t/>
            </a:r>
            <a:br>
              <a:rPr lang="it-IT" sz="8000" b="1" i="1" dirty="0" smtClean="0">
                <a:solidFill>
                  <a:srgbClr val="C00000"/>
                </a:solidFill>
              </a:rPr>
            </a:br>
            <a:r>
              <a:rPr lang="it-IT" sz="8000" b="1" i="1" dirty="0" smtClean="0">
                <a:solidFill>
                  <a:srgbClr val="C00000"/>
                </a:solidFill>
              </a:rPr>
              <a:t>1</a:t>
            </a:r>
            <a:endParaRPr lang="it-IT" sz="8000" b="1" i="1" dirty="0">
              <a:solidFill>
                <a:srgbClr val="C00000"/>
              </a:solidFill>
            </a:endParaRPr>
          </a:p>
        </p:txBody>
      </p:sp>
      <p:sp>
        <p:nvSpPr>
          <p:cNvPr id="5" name="Piastra 4"/>
          <p:cNvSpPr/>
          <p:nvPr/>
        </p:nvSpPr>
        <p:spPr>
          <a:xfrm>
            <a:off x="2878814" y="3275856"/>
            <a:ext cx="1080000" cy="1800000"/>
          </a:xfrm>
          <a:prstGeom prst="plaque">
            <a:avLst/>
          </a:prstGeom>
          <a:noFill/>
          <a:ln w="381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2" y="683568"/>
            <a:ext cx="6291000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9" y="683568"/>
            <a:ext cx="6322263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astra 4"/>
          <p:cNvSpPr/>
          <p:nvPr/>
        </p:nvSpPr>
        <p:spPr>
          <a:xfrm>
            <a:off x="2878694" y="3275856"/>
            <a:ext cx="1080000" cy="1800000"/>
          </a:xfrm>
          <a:prstGeom prst="plaque">
            <a:avLst/>
          </a:prstGeom>
          <a:noFill/>
          <a:ln w="381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6" rIns="91434" bIns="45716" rtlCol="0" anchor="ctr"/>
          <a:lstStyle/>
          <a:p>
            <a:pPr algn="ctr"/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321447" y="761973"/>
            <a:ext cx="6172200" cy="4381531"/>
          </a:xfrm>
        </p:spPr>
        <p:txBody>
          <a:bodyPr>
            <a:noAutofit/>
          </a:bodyPr>
          <a:lstStyle/>
          <a:p>
            <a:r>
              <a:rPr lang="it-IT" sz="7800" b="1" i="1" dirty="0" smtClean="0">
                <a:solidFill>
                  <a:srgbClr val="C00000"/>
                </a:solidFill>
              </a:rPr>
              <a:t>A L </a:t>
            </a:r>
            <a:r>
              <a:rPr lang="it-IT" sz="7800" b="1" i="1" dirty="0" err="1" smtClean="0">
                <a:solidFill>
                  <a:srgbClr val="C00000"/>
                </a:solidFill>
              </a:rPr>
              <a:t>L</a:t>
            </a:r>
            <a:r>
              <a:rPr lang="it-IT" sz="7800" b="1" i="1" dirty="0" smtClean="0">
                <a:solidFill>
                  <a:srgbClr val="C00000"/>
                </a:solidFill>
              </a:rPr>
              <a:t> E G A T O</a:t>
            </a:r>
            <a:br>
              <a:rPr lang="it-IT" sz="7800" b="1" i="1" dirty="0" smtClean="0">
                <a:solidFill>
                  <a:srgbClr val="C00000"/>
                </a:solidFill>
              </a:rPr>
            </a:br>
            <a:r>
              <a:rPr lang="it-IT" sz="8000" b="1" i="1" dirty="0" smtClean="0">
                <a:solidFill>
                  <a:srgbClr val="C00000"/>
                </a:solidFill>
              </a:rPr>
              <a:t/>
            </a:r>
            <a:br>
              <a:rPr lang="it-IT" sz="8000" b="1" i="1" dirty="0" smtClean="0">
                <a:solidFill>
                  <a:srgbClr val="C00000"/>
                </a:solidFill>
              </a:rPr>
            </a:br>
            <a:r>
              <a:rPr lang="it-IT" sz="8000" b="1" i="1" dirty="0" smtClean="0">
                <a:solidFill>
                  <a:srgbClr val="C00000"/>
                </a:solidFill>
              </a:rPr>
              <a:t>2</a:t>
            </a:r>
            <a:endParaRPr lang="it-IT" sz="8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b="12854"/>
          <a:stretch/>
        </p:blipFill>
        <p:spPr>
          <a:xfrm rot="5400000">
            <a:off x="-9022" y="1026666"/>
            <a:ext cx="6840040" cy="629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9" b="3345"/>
          <a:stretch/>
        </p:blipFill>
        <p:spPr>
          <a:xfrm rot="5400000">
            <a:off x="4103" y="1097964"/>
            <a:ext cx="6840760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" b="3345"/>
          <a:stretch/>
        </p:blipFill>
        <p:spPr>
          <a:xfrm rot="5400000">
            <a:off x="-45035" y="1097965"/>
            <a:ext cx="6840758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2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036" y="1241980"/>
            <a:ext cx="6840760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8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Universo Digitale </a:t>
            </a:r>
            <a:br>
              <a:rPr lang="it-IT" b="1" i="1" dirty="0" smtClean="0">
                <a:solidFill>
                  <a:srgbClr val="FF0000"/>
                </a:solidFill>
              </a:rPr>
            </a:br>
            <a:r>
              <a:rPr lang="it-IT" b="1" i="1" dirty="0" smtClean="0">
                <a:solidFill>
                  <a:srgbClr val="FF0000"/>
                </a:solidFill>
              </a:rPr>
              <a:t>e </a:t>
            </a:r>
            <a:r>
              <a:rPr lang="it-IT" b="1" i="1" dirty="0">
                <a:solidFill>
                  <a:srgbClr val="FF0000"/>
                </a:solidFill>
              </a:rPr>
              <a:t>T</a:t>
            </a:r>
            <a:r>
              <a:rPr lang="it-IT" b="1" i="1" dirty="0" smtClean="0">
                <a:solidFill>
                  <a:srgbClr val="FF0000"/>
                </a:solidFill>
              </a:rPr>
              <a:t>erza </a:t>
            </a:r>
            <a:r>
              <a:rPr lang="it-IT" b="1" i="1" dirty="0">
                <a:solidFill>
                  <a:srgbClr val="FF0000"/>
                </a:solidFill>
              </a:rPr>
              <a:t>E</a:t>
            </a:r>
            <a:r>
              <a:rPr lang="it-IT" b="1" i="1" dirty="0" smtClean="0">
                <a:solidFill>
                  <a:srgbClr val="FF0000"/>
                </a:solidFill>
              </a:rPr>
              <a:t>tà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0658" y="1983581"/>
            <a:ext cx="594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Il quadro sopra citato è ancora più desolante se si tiene conto del fatto che secondo recenti dati Istat </a:t>
            </a:r>
            <a:r>
              <a:rPr lang="it-IT" sz="1600" u="sng" dirty="0" smtClean="0">
                <a:solidFill>
                  <a:srgbClr val="FF0000"/>
                </a:solidFill>
              </a:rPr>
              <a:t>Il cellulare è il mezzo tecnologico più diffuso tra gli anziani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smtClean="0"/>
              <a:t>(dopo la TV  naturalmente) e che nelle famiglie composte da soli “</a:t>
            </a:r>
            <a:r>
              <a:rPr lang="it-IT" sz="1600" dirty="0" err="1" smtClean="0"/>
              <a:t>over</a:t>
            </a:r>
            <a:r>
              <a:rPr lang="it-IT" sz="1600" dirty="0" smtClean="0"/>
              <a:t> 65” è poco diffuso il computer (</a:t>
            </a:r>
            <a:r>
              <a:rPr lang="it-IT" sz="1600" dirty="0" smtClean="0">
                <a:solidFill>
                  <a:srgbClr val="FF0000"/>
                </a:solidFill>
              </a:rPr>
              <a:t>13,9%</a:t>
            </a:r>
            <a:r>
              <a:rPr lang="it-IT" sz="1600" dirty="0" smtClean="0"/>
              <a:t>) e solo </a:t>
            </a:r>
            <a:r>
              <a:rPr lang="it-IT" sz="1600" dirty="0" smtClean="0">
                <a:solidFill>
                  <a:srgbClr val="FF0000"/>
                </a:solidFill>
              </a:rPr>
              <a:t>l'11,8%</a:t>
            </a:r>
            <a:r>
              <a:rPr lang="it-IT" sz="1600" dirty="0" smtClean="0"/>
              <a:t> può navigare in internet. </a:t>
            </a:r>
            <a:endParaRPr lang="it-IT" sz="1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96652" y="7452321"/>
            <a:ext cx="5994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solidFill>
                  <a:schemeClr val="tx2">
                    <a:lumMod val="75000"/>
                  </a:schemeClr>
                </a:solidFill>
              </a:rPr>
              <a:t>Eppure le cosiddette nuove tecnologie, la “rete” in primis,  al servizio degli “</a:t>
            </a:r>
            <a:r>
              <a:rPr lang="it-IT" sz="1600" b="1" i="1" dirty="0" err="1" smtClean="0">
                <a:solidFill>
                  <a:schemeClr val="tx2">
                    <a:lumMod val="75000"/>
                  </a:schemeClr>
                </a:solidFill>
              </a:rPr>
              <a:t>over</a:t>
            </a:r>
            <a:r>
              <a:rPr lang="it-IT" sz="1600" b="1" i="1" dirty="0" smtClean="0">
                <a:solidFill>
                  <a:schemeClr val="tx2">
                    <a:lumMod val="75000"/>
                  </a:schemeClr>
                </a:solidFill>
              </a:rPr>
              <a:t> “ possono diventare veramente strumenti utili a rendere la loro vita più sociale, autonoma e serena.</a:t>
            </a:r>
            <a:endParaRPr lang="it-IT" sz="1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50658" y="5612227"/>
            <a:ext cx="594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Ma come usano Internet le persone anziane?  </a:t>
            </a:r>
          </a:p>
          <a:p>
            <a:pPr algn="just"/>
            <a:r>
              <a:rPr lang="it-IT" sz="1600" dirty="0" smtClean="0"/>
              <a:t>Principalmente (65% dei casi) per leggere i giornali on </a:t>
            </a:r>
            <a:r>
              <a:rPr lang="it-IT" sz="1600" dirty="0" err="1" smtClean="0"/>
              <a:t>line</a:t>
            </a:r>
            <a:r>
              <a:rPr lang="it-IT" sz="1600" dirty="0" smtClean="0"/>
              <a:t>, informarsi su notizie di attualità, ricercare informazioni sanitarie o turistiche, merci e inviare mail; circa il 15%  telefona via </a:t>
            </a:r>
            <a:r>
              <a:rPr lang="it-IT" sz="1600" dirty="0" err="1" smtClean="0"/>
              <a:t>Skype</a:t>
            </a:r>
            <a:r>
              <a:rPr lang="it-IT" sz="1600" dirty="0" smtClean="0"/>
              <a:t> o effettua video chiamate (11%).</a:t>
            </a:r>
            <a:endParaRPr lang="it-IT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50658" y="3619494"/>
            <a:ext cx="594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L’avvicinamento al PC avviene, per la stragrande maggioranza delle persone anziane, generalmente attraverso corsi organizzati da enti pubblici e no-profit: nel 2014 (ultimo dato attendibile) oltre il 43% dei 60-64enni e quasi il 33% dei 65/74enni ha partecipato a questo genere di iniziative. Gli altri prendono dimestichezza con il mezzo attraverso l’aiuto di nipoti e figli.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656" y="1241601"/>
            <a:ext cx="6840000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352" y="1242360"/>
            <a:ext cx="6840000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656" y="1242360"/>
            <a:ext cx="6840000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656" y="1241600"/>
            <a:ext cx="6840000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1361" y="1257918"/>
            <a:ext cx="6840000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0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656" y="1241601"/>
            <a:ext cx="6840000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4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656" y="1241601"/>
            <a:ext cx="6840000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6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656" y="1241601"/>
            <a:ext cx="6840000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656" y="1241601"/>
            <a:ext cx="6840000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1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656" y="1242360"/>
            <a:ext cx="6840000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4664" y="347531"/>
            <a:ext cx="6172200" cy="1152128"/>
          </a:xfrm>
        </p:spPr>
        <p:txBody>
          <a:bodyPr>
            <a:normAutofit fontScale="90000"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I “senior” </a:t>
            </a:r>
            <a:br>
              <a:rPr lang="it-IT" b="1" i="1" dirty="0" smtClean="0">
                <a:solidFill>
                  <a:srgbClr val="FF0000"/>
                </a:solidFill>
              </a:rPr>
            </a:br>
            <a:r>
              <a:rPr lang="it-IT" b="1" i="1" dirty="0" smtClean="0">
                <a:solidFill>
                  <a:srgbClr val="FF0000"/>
                </a:solidFill>
              </a:rPr>
              <a:t>e i vantaggi di internet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74694" y="1756717"/>
            <a:ext cx="5616624" cy="1231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Secondo l’autorevole fonte “</a:t>
            </a:r>
            <a:r>
              <a:rPr lang="it-IT" b="1" dirty="0" err="1" smtClean="0">
                <a:solidFill>
                  <a:schemeClr val="tx2"/>
                </a:solidFill>
              </a:rPr>
              <a:t>Sunday</a:t>
            </a:r>
            <a:r>
              <a:rPr lang="it-IT" b="1" dirty="0" smtClean="0">
                <a:solidFill>
                  <a:schemeClr val="tx2"/>
                </a:solidFill>
              </a:rPr>
              <a:t> </a:t>
            </a:r>
            <a:r>
              <a:rPr lang="it-IT" b="1" dirty="0" err="1" smtClean="0">
                <a:solidFill>
                  <a:schemeClr val="tx2"/>
                </a:solidFill>
              </a:rPr>
              <a:t>Times</a:t>
            </a:r>
            <a:r>
              <a:rPr lang="it-IT" dirty="0" smtClean="0">
                <a:solidFill>
                  <a:schemeClr val="tx2"/>
                </a:solidFill>
              </a:rPr>
              <a:t>” </a:t>
            </a:r>
            <a:r>
              <a:rPr lang="it-IT" dirty="0" smtClean="0"/>
              <a:t>sono molti i vantaggi e le opportunità per i meno giovani.</a:t>
            </a:r>
          </a:p>
          <a:p>
            <a:pPr algn="just"/>
            <a:r>
              <a:rPr lang="it-IT" dirty="0" smtClean="0"/>
              <a:t>Ecco un elenco sintetico di quelli che  sono considerati i più rilevanti: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74694" y="2980853"/>
            <a:ext cx="5616624" cy="1231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0" indent="-173038" algn="just"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Internet rende più facile qualsiasi operazione, non è necessario uscire di casa, anche la semplice spedizione di una lettera può essere fatta senza muoversi di casa grazie all’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email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74694" y="4368750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0" indent="-173038" algn="just">
              <a:buFont typeface="Arial" pitchFamily="34" charset="0"/>
              <a:buChar char="•"/>
            </a:pPr>
            <a:r>
              <a:rPr lang="it-IT" dirty="0" smtClean="0">
                <a:solidFill>
                  <a:srgbClr val="00B050"/>
                </a:solidFill>
              </a:rPr>
              <a:t>Internet aiuta a soddisfare qualsiasi tipo di curiosità, alimenta la sete di conoscenza che può manifestarsi a qualsiasi età;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74694" y="6876256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0" indent="-173038" algn="just">
              <a:buFont typeface="Arial" pitchFamily="34" charset="0"/>
              <a:buChar char="•"/>
            </a:pPr>
            <a:r>
              <a:rPr lang="it-IT" dirty="0" smtClean="0">
                <a:solidFill>
                  <a:srgbClr val="00B050"/>
                </a:solidFill>
              </a:rPr>
              <a:t>Internet contribuisce a mantenere le relazioni vitali soprattutto quando l’autonomia e la mobilità diminuiscono. Rende più facile costruire delle relazioni di amicizia in maniera del tutto autonoma dai propri cari da cui magari si dipende offline;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74694" y="5429125"/>
            <a:ext cx="5616624" cy="1231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0" indent="-173038" algn="just"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Internet è disponibile 24 su 24, non ci sono limiti temporali per accedere a qualunque informazione … ed è un vero toccasana anche per chi comincia ad avere problemi di insonnia e depressione;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656" y="1242360"/>
            <a:ext cx="6840000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1447" y="761973"/>
            <a:ext cx="6172200" cy="4381531"/>
          </a:xfrm>
        </p:spPr>
        <p:txBody>
          <a:bodyPr>
            <a:noAutofit/>
          </a:bodyPr>
          <a:lstStyle/>
          <a:p>
            <a:r>
              <a:rPr lang="it-IT" sz="7800" b="1" i="1" dirty="0" smtClean="0">
                <a:solidFill>
                  <a:srgbClr val="C00000"/>
                </a:solidFill>
              </a:rPr>
              <a:t>A L </a:t>
            </a:r>
            <a:r>
              <a:rPr lang="it-IT" sz="7800" b="1" i="1" dirty="0" err="1" smtClean="0">
                <a:solidFill>
                  <a:srgbClr val="C00000"/>
                </a:solidFill>
              </a:rPr>
              <a:t>L</a:t>
            </a:r>
            <a:r>
              <a:rPr lang="it-IT" sz="7800" b="1" i="1" dirty="0" smtClean="0">
                <a:solidFill>
                  <a:srgbClr val="C00000"/>
                </a:solidFill>
              </a:rPr>
              <a:t> E G A T O</a:t>
            </a:r>
            <a:br>
              <a:rPr lang="it-IT" sz="7800" b="1" i="1" dirty="0" smtClean="0">
                <a:solidFill>
                  <a:srgbClr val="C00000"/>
                </a:solidFill>
              </a:rPr>
            </a:br>
            <a:r>
              <a:rPr lang="it-IT" sz="8000" b="1" i="1" dirty="0" smtClean="0">
                <a:solidFill>
                  <a:srgbClr val="C00000"/>
                </a:solidFill>
              </a:rPr>
              <a:t/>
            </a:r>
            <a:br>
              <a:rPr lang="it-IT" sz="8000" b="1" i="1" dirty="0" smtClean="0">
                <a:solidFill>
                  <a:srgbClr val="C00000"/>
                </a:solidFill>
              </a:rPr>
            </a:br>
            <a:r>
              <a:rPr lang="it-IT" sz="8000" b="1" i="1" dirty="0" smtClean="0">
                <a:solidFill>
                  <a:srgbClr val="C00000"/>
                </a:solidFill>
              </a:rPr>
              <a:t>3</a:t>
            </a:r>
            <a:endParaRPr lang="it-IT" sz="8000" b="1" i="1" dirty="0">
              <a:solidFill>
                <a:srgbClr val="C00000"/>
              </a:solidFill>
            </a:endParaRPr>
          </a:p>
        </p:txBody>
      </p:sp>
      <p:sp>
        <p:nvSpPr>
          <p:cNvPr id="5" name="Piastra 4"/>
          <p:cNvSpPr/>
          <p:nvPr/>
        </p:nvSpPr>
        <p:spPr>
          <a:xfrm>
            <a:off x="2878694" y="3275856"/>
            <a:ext cx="1080000" cy="1800000"/>
          </a:xfrm>
          <a:prstGeom prst="plaque">
            <a:avLst/>
          </a:prstGeom>
          <a:noFill/>
          <a:ln w="381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err="1" smtClean="0">
                <a:solidFill>
                  <a:srgbClr val="FF0000"/>
                </a:solidFill>
              </a:rPr>
              <a:t>Malware</a:t>
            </a:r>
            <a:r>
              <a:rPr lang="it-IT" b="1" i="1" dirty="0" smtClean="0">
                <a:solidFill>
                  <a:srgbClr val="FF0000"/>
                </a:solidFill>
              </a:rPr>
              <a:t> e Virus</a:t>
            </a:r>
            <a:endParaRPr lang="it-IT" i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0658" y="2075723"/>
            <a:ext cx="61566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Navigando su internet è davvero facile cliccare sul link sbagliato ed aprire un sito che carica sul nostro computer un </a:t>
            </a:r>
            <a:r>
              <a:rPr lang="it-IT" dirty="0" err="1" smtClean="0"/>
              <a:t>malware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Per fortuna, se sul PC è installato un antivirus aggiornato, questo virus, quasi sempre, verrà fermato prima che possa far danni.</a:t>
            </a:r>
          </a:p>
          <a:p>
            <a:pPr algn="just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Il pericolo più grosso, oltre a quello di un antivirus che sbagliando lascia passare il virus, è quello di non accorgersi di aver rischiato un'infezione che può compromettere il funzionamento del PC o l'integrità dei dati.</a:t>
            </a:r>
          </a:p>
          <a:p>
            <a:pPr algn="just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Proprio a causa della mancanza di attenzione da parte di molte persone si sono diffusi nell'ultimo anno i </a:t>
            </a:r>
            <a:r>
              <a:rPr lang="it-IT" dirty="0" smtClean="0">
                <a:hlinkClick r:id="rId2"/>
              </a:rPr>
              <a:t>virus </a:t>
            </a:r>
            <a:r>
              <a:rPr lang="it-IT" dirty="0" err="1" smtClean="0">
                <a:hlinkClick r:id="rId2"/>
              </a:rPr>
              <a:t>Ransomware</a:t>
            </a:r>
            <a:r>
              <a:rPr lang="it-IT" dirty="0" smtClean="0">
                <a:hlinkClick r:id="rId2"/>
              </a:rPr>
              <a:t> come </a:t>
            </a:r>
            <a:r>
              <a:rPr lang="it-IT" dirty="0" err="1" smtClean="0">
                <a:hlinkClick r:id="rId2"/>
              </a:rPr>
              <a:t>Cryptlocker</a:t>
            </a:r>
            <a:r>
              <a:rPr lang="it-IT" dirty="0" smtClean="0">
                <a:hlinkClick r:id="rId2"/>
              </a:rPr>
              <a:t> o </a:t>
            </a:r>
            <a:r>
              <a:rPr lang="it-IT" dirty="0" err="1" smtClean="0">
                <a:hlinkClick r:id="rId2"/>
              </a:rPr>
              <a:t>Wannacry</a:t>
            </a:r>
            <a:r>
              <a:rPr lang="it-IT" dirty="0" smtClean="0">
                <a:hlinkClick r:id="rId2"/>
              </a:rPr>
              <a:t> </a:t>
            </a:r>
            <a:r>
              <a:rPr lang="it-IT" dirty="0" smtClean="0"/>
              <a:t>    che criptano file personali e chiedono il riscatto.</a:t>
            </a:r>
          </a:p>
          <a:p>
            <a:pPr algn="just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Fondamentale, nel riconoscere ed evitare i siti con virus, è anche l'uso di un </a:t>
            </a:r>
            <a:r>
              <a:rPr lang="it-IT" dirty="0" smtClean="0">
                <a:hlinkClick r:id="rId3"/>
              </a:rPr>
              <a:t>browser aggiornato all'ultima versione</a:t>
            </a:r>
            <a:r>
              <a:rPr lang="it-IT" dirty="0" smtClean="0"/>
              <a:t>, che sia protetto contro tutti i bug scoperti fino ad oggi.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6" name="Stella a 5 punte 5">
            <a:hlinkClick r:id="rId4" action="ppaction://hlinksldjump"/>
          </p:cNvPr>
          <p:cNvSpPr/>
          <p:nvPr/>
        </p:nvSpPr>
        <p:spPr>
          <a:xfrm>
            <a:off x="3435258" y="5988171"/>
            <a:ext cx="135000" cy="2400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85415" y="95219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chemeClr val="accent2"/>
                </a:solidFill>
              </a:rPr>
              <a:t>All. 3</a:t>
            </a:r>
            <a:endParaRPr lang="it-IT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cryptolock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15" y="2987824"/>
            <a:ext cx="2660395" cy="3707493"/>
          </a:xfrm>
          <a:prstGeom prst="rect">
            <a:avLst/>
          </a:prstGeom>
        </p:spPr>
      </p:pic>
      <p:pic>
        <p:nvPicPr>
          <p:cNvPr id="7" name="Immagine 6" descr="wannac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952" y="2987824"/>
            <a:ext cx="3638202" cy="3774910"/>
          </a:xfrm>
          <a:prstGeom prst="rect">
            <a:avLst/>
          </a:prstGeom>
        </p:spPr>
      </p:pic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CRIPTOLOCKER E WANNACRY</a:t>
            </a:r>
            <a:endParaRPr lang="it-IT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1447" y="761973"/>
            <a:ext cx="6172200" cy="4381531"/>
          </a:xfrm>
        </p:spPr>
        <p:txBody>
          <a:bodyPr>
            <a:noAutofit/>
          </a:bodyPr>
          <a:lstStyle/>
          <a:p>
            <a:r>
              <a:rPr lang="it-IT" sz="7800" b="1" i="1" dirty="0" smtClean="0">
                <a:solidFill>
                  <a:srgbClr val="C00000"/>
                </a:solidFill>
              </a:rPr>
              <a:t>A L </a:t>
            </a:r>
            <a:r>
              <a:rPr lang="it-IT" sz="7800" b="1" i="1" dirty="0" err="1" smtClean="0">
                <a:solidFill>
                  <a:srgbClr val="C00000"/>
                </a:solidFill>
              </a:rPr>
              <a:t>L</a:t>
            </a:r>
            <a:r>
              <a:rPr lang="it-IT" sz="7800" b="1" i="1" dirty="0" smtClean="0">
                <a:solidFill>
                  <a:srgbClr val="C00000"/>
                </a:solidFill>
              </a:rPr>
              <a:t> E G A T O</a:t>
            </a:r>
            <a:r>
              <a:rPr lang="it-IT" sz="8000" b="1" i="1" dirty="0" smtClean="0">
                <a:solidFill>
                  <a:srgbClr val="C00000"/>
                </a:solidFill>
              </a:rPr>
              <a:t/>
            </a:r>
            <a:br>
              <a:rPr lang="it-IT" sz="8000" b="1" i="1" dirty="0" smtClean="0">
                <a:solidFill>
                  <a:srgbClr val="C00000"/>
                </a:solidFill>
              </a:rPr>
            </a:br>
            <a:r>
              <a:rPr lang="it-IT" sz="8000" b="1" i="1" dirty="0" smtClean="0">
                <a:solidFill>
                  <a:srgbClr val="C00000"/>
                </a:solidFill>
              </a:rPr>
              <a:t/>
            </a:r>
            <a:br>
              <a:rPr lang="it-IT" sz="8000" b="1" i="1" dirty="0" smtClean="0">
                <a:solidFill>
                  <a:srgbClr val="C00000"/>
                </a:solidFill>
              </a:rPr>
            </a:br>
            <a:r>
              <a:rPr lang="it-IT" sz="8000" b="1" i="1" dirty="0" smtClean="0">
                <a:solidFill>
                  <a:srgbClr val="C00000"/>
                </a:solidFill>
              </a:rPr>
              <a:t>4</a:t>
            </a:r>
            <a:endParaRPr lang="it-IT" sz="8000" b="1" i="1" dirty="0">
              <a:solidFill>
                <a:srgbClr val="C00000"/>
              </a:solidFill>
            </a:endParaRPr>
          </a:p>
        </p:txBody>
      </p:sp>
      <p:sp>
        <p:nvSpPr>
          <p:cNvPr id="5" name="Piastra 4"/>
          <p:cNvSpPr/>
          <p:nvPr/>
        </p:nvSpPr>
        <p:spPr>
          <a:xfrm>
            <a:off x="2878694" y="3262977"/>
            <a:ext cx="1080000" cy="1800000"/>
          </a:xfrm>
          <a:prstGeom prst="plaque">
            <a:avLst/>
          </a:prstGeom>
          <a:noFill/>
          <a:ln w="381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Attenzione alla </a:t>
            </a:r>
            <a:r>
              <a:rPr lang="it-IT" i="1" dirty="0" err="1" smtClean="0">
                <a:solidFill>
                  <a:srgbClr val="0070C0"/>
                </a:solidFill>
              </a:rPr>
              <a:t>http</a:t>
            </a:r>
            <a:r>
              <a:rPr lang="it-IT" b="1" i="1" dirty="0" err="1" smtClean="0">
                <a:solidFill>
                  <a:srgbClr val="FF0000"/>
                </a:solidFill>
              </a:rPr>
              <a:t>S</a:t>
            </a:r>
            <a:endParaRPr lang="it-IT" i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04664" y="1619672"/>
            <a:ext cx="615668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Questo è un fattore di pericolo che è ancora ignorato dalla maggior parte delle persone.</a:t>
            </a:r>
          </a:p>
          <a:p>
            <a:pPr algn="just"/>
            <a:endParaRPr lang="it-IT" sz="1600" dirty="0" smtClean="0"/>
          </a:p>
          <a:p>
            <a:pPr algn="just"/>
            <a:r>
              <a:rPr lang="it-IT" sz="1600" dirty="0" smtClean="0"/>
              <a:t>I siti web non sono tutti uguali e si dividono tra siti sicuri, dove le informazioni che si trasmettono sono crittografate e non intercettabili all'esterno e siti normali che trasmettono in chiaro.</a:t>
            </a:r>
          </a:p>
          <a:p>
            <a:pPr algn="just"/>
            <a:endParaRPr lang="it-IT" sz="1600" dirty="0" smtClean="0"/>
          </a:p>
          <a:p>
            <a:pPr algn="just"/>
            <a:r>
              <a:rPr lang="it-IT" sz="1600" dirty="0" smtClean="0"/>
              <a:t>Un sito in chiaro, non significa non sia sicuro, ma siccome per il suo utilizzo non richiede una login con password, non ha bisogno di protezione delle informazioni.</a:t>
            </a:r>
          </a:p>
          <a:p>
            <a:pPr algn="just"/>
            <a:endParaRPr lang="it-IT" sz="1600" dirty="0" smtClean="0"/>
          </a:p>
          <a:p>
            <a:pPr algn="just"/>
            <a:r>
              <a:rPr lang="it-IT" sz="1600" dirty="0" smtClean="0"/>
              <a:t>Tutti i siti dove invece si deve inserire la password devono essere di tipo crittografato e questa protezione è riconoscibile dal lucchetto sull'indirizzo internet e dal prefisso </a:t>
            </a:r>
            <a:r>
              <a:rPr lang="it-IT" sz="1600" dirty="0" err="1" smtClean="0"/>
              <a:t>https</a:t>
            </a:r>
            <a:r>
              <a:rPr lang="it-IT" sz="1600" dirty="0" smtClean="0"/>
              <a:t> invece di http.</a:t>
            </a:r>
          </a:p>
          <a:p>
            <a:pPr algn="just"/>
            <a:endParaRPr lang="it-IT" sz="1600" dirty="0" smtClean="0"/>
          </a:p>
          <a:p>
            <a:pPr algn="just"/>
            <a:r>
              <a:rPr lang="it-IT" sz="1600" dirty="0" smtClean="0"/>
              <a:t>Quando un sito è in HTTPS e non ha errori di certificato, allora tutte le informazioni che inviamo, comprese le password di accesso, il numero della carta di credito o del conto corrente, non sono visibili su internet a nessuno, nemmeno al gestore del sito a cui si inviano queste informazioni.</a:t>
            </a:r>
          </a:p>
          <a:p>
            <a:pPr algn="just"/>
            <a:endParaRPr lang="it-IT" sz="1600" dirty="0" smtClean="0"/>
          </a:p>
          <a:p>
            <a:pPr algn="just"/>
            <a:r>
              <a:rPr lang="it-IT" sz="1600" dirty="0" smtClean="0"/>
              <a:t>Va da se che in tutti i siti con http e senza </a:t>
            </a:r>
            <a:r>
              <a:rPr lang="it-IT" sz="1600" dirty="0" err="1" smtClean="0"/>
              <a:t>https</a:t>
            </a:r>
            <a:r>
              <a:rPr lang="it-IT" sz="1600" dirty="0" smtClean="0"/>
              <a:t> non bisogna condividere informazioni personali.</a:t>
            </a:r>
          </a:p>
          <a:p>
            <a:pPr algn="just"/>
            <a:r>
              <a:rPr lang="it-IT" sz="1600" dirty="0" smtClean="0"/>
              <a:t>Se utilizziamo ancora un servizio </a:t>
            </a:r>
            <a:r>
              <a:rPr lang="it-IT" sz="1600" dirty="0" err="1" smtClean="0"/>
              <a:t>Email</a:t>
            </a:r>
            <a:r>
              <a:rPr lang="it-IT" sz="1600" dirty="0" smtClean="0"/>
              <a:t> non </a:t>
            </a:r>
            <a:r>
              <a:rPr lang="it-IT" sz="1600" dirty="0" err="1" smtClean="0"/>
              <a:t>https</a:t>
            </a:r>
            <a:r>
              <a:rPr lang="it-IT" sz="1600" dirty="0" smtClean="0"/>
              <a:t> o un servizio di banca online così superficiale, cambiare assolutamente e immediatamente.</a:t>
            </a:r>
          </a:p>
          <a:p>
            <a:pPr algn="just"/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IMPORTANTE: </a:t>
            </a:r>
            <a:r>
              <a:rPr lang="it-IT" sz="1600" dirty="0" smtClean="0">
                <a:hlinkClick r:id="rId2"/>
              </a:rPr>
              <a:t>Aprire siti sempre in HTTPS, con connessione protetta e dati cifrati</a:t>
            </a:r>
            <a:endParaRPr lang="it-IT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1447" y="761973"/>
            <a:ext cx="6172200" cy="4381531"/>
          </a:xfrm>
        </p:spPr>
        <p:txBody>
          <a:bodyPr>
            <a:noAutofit/>
          </a:bodyPr>
          <a:lstStyle/>
          <a:p>
            <a:r>
              <a:rPr lang="it-IT" sz="7800" b="1" i="1" dirty="0" smtClean="0">
                <a:solidFill>
                  <a:srgbClr val="C00000"/>
                </a:solidFill>
              </a:rPr>
              <a:t>A L </a:t>
            </a:r>
            <a:r>
              <a:rPr lang="it-IT" sz="7800" b="1" i="1" dirty="0" err="1" smtClean="0">
                <a:solidFill>
                  <a:srgbClr val="C00000"/>
                </a:solidFill>
              </a:rPr>
              <a:t>L</a:t>
            </a:r>
            <a:r>
              <a:rPr lang="it-IT" sz="7800" b="1" i="1" dirty="0" smtClean="0">
                <a:solidFill>
                  <a:srgbClr val="C00000"/>
                </a:solidFill>
              </a:rPr>
              <a:t> E G A T O</a:t>
            </a:r>
            <a:r>
              <a:rPr lang="it-IT" sz="8000" b="1" i="1" dirty="0" smtClean="0">
                <a:solidFill>
                  <a:srgbClr val="C00000"/>
                </a:solidFill>
              </a:rPr>
              <a:t/>
            </a:r>
            <a:br>
              <a:rPr lang="it-IT" sz="8000" b="1" i="1" dirty="0" smtClean="0">
                <a:solidFill>
                  <a:srgbClr val="C00000"/>
                </a:solidFill>
              </a:rPr>
            </a:br>
            <a:r>
              <a:rPr lang="it-IT" sz="8000" b="1" i="1" dirty="0" smtClean="0">
                <a:solidFill>
                  <a:srgbClr val="C00000"/>
                </a:solidFill>
              </a:rPr>
              <a:t/>
            </a:r>
            <a:br>
              <a:rPr lang="it-IT" sz="8000" b="1" i="1" dirty="0" smtClean="0">
                <a:solidFill>
                  <a:srgbClr val="C00000"/>
                </a:solidFill>
              </a:rPr>
            </a:br>
            <a:r>
              <a:rPr lang="it-IT" sz="8000" b="1" i="1" dirty="0" smtClean="0">
                <a:solidFill>
                  <a:srgbClr val="C00000"/>
                </a:solidFill>
              </a:rPr>
              <a:t>5</a:t>
            </a:r>
            <a:endParaRPr lang="it-IT" sz="8000" b="1" i="1" dirty="0">
              <a:solidFill>
                <a:srgbClr val="C00000"/>
              </a:solidFill>
            </a:endParaRPr>
          </a:p>
        </p:txBody>
      </p:sp>
      <p:sp>
        <p:nvSpPr>
          <p:cNvPr id="5" name="Piastra 4"/>
          <p:cNvSpPr/>
          <p:nvPr/>
        </p:nvSpPr>
        <p:spPr>
          <a:xfrm>
            <a:off x="2891573" y="3203848"/>
            <a:ext cx="1080000" cy="1800000"/>
          </a:xfrm>
          <a:prstGeom prst="plaque">
            <a:avLst/>
          </a:prstGeom>
          <a:noFill/>
          <a:ln w="381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>
                <a:solidFill>
                  <a:srgbClr val="FF0000"/>
                </a:solidFill>
              </a:rPr>
              <a:t>Lo specchietto per …</a:t>
            </a:r>
            <a:endParaRPr lang="it-IT" i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04664" y="2005258"/>
            <a:ext cx="61566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Tra i siti pericolosi in generale, una categoria particolare è quella dei siti di truffe come quelli di shopping sconosciuti e non raccomandabili o, peggio, i siti falsi, che sembrano identici a siti famosi e che sono creati per rubare le password di accesso negli account.</a:t>
            </a:r>
          </a:p>
          <a:p>
            <a:pPr algn="just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Quella di creare siti falsi copie di siti bancari o di shopping è una delle </a:t>
            </a:r>
            <a:r>
              <a:rPr lang="it-IT" dirty="0" smtClean="0">
                <a:hlinkClick r:id="rId2"/>
              </a:rPr>
              <a:t>tecniche più usate dagli hacker per rubare password di account web</a:t>
            </a:r>
            <a:r>
              <a:rPr lang="it-IT" dirty="0" smtClean="0"/>
              <a:t> e si chiama </a:t>
            </a:r>
            <a:r>
              <a:rPr lang="it-IT" dirty="0" err="1" smtClean="0"/>
              <a:t>Phishing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Il </a:t>
            </a:r>
            <a:r>
              <a:rPr lang="it-IT" dirty="0" err="1" smtClean="0"/>
              <a:t>Phishing</a:t>
            </a:r>
            <a:r>
              <a:rPr lang="it-IT" dirty="0" smtClean="0"/>
              <a:t> funziona sempre tramite un messaggio che può arrivare via </a:t>
            </a:r>
            <a:r>
              <a:rPr lang="it-IT" dirty="0" err="1" smtClean="0"/>
              <a:t>Email</a:t>
            </a:r>
            <a:r>
              <a:rPr lang="it-IT" dirty="0" smtClean="0"/>
              <a:t>, via </a:t>
            </a:r>
            <a:r>
              <a:rPr lang="it-IT" dirty="0" err="1" smtClean="0"/>
              <a:t>Facebook</a:t>
            </a:r>
            <a:r>
              <a:rPr lang="it-IT" dirty="0" smtClean="0"/>
              <a:t>, via SMS, via </a:t>
            </a:r>
            <a:r>
              <a:rPr lang="it-IT" dirty="0" err="1" smtClean="0"/>
              <a:t>Whatsapp</a:t>
            </a:r>
            <a:r>
              <a:rPr lang="it-IT" dirty="0" smtClean="0"/>
              <a:t> ecc.</a:t>
            </a:r>
          </a:p>
          <a:p>
            <a:pPr algn="just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Il modo migliore per non cascare in questo tipo di trappola è quello di non scrivere mai password e dati importanti (nemmeno via </a:t>
            </a:r>
            <a:r>
              <a:rPr lang="it-IT" dirty="0" err="1" smtClean="0"/>
              <a:t>email</a:t>
            </a:r>
            <a:r>
              <a:rPr lang="it-IT" dirty="0" smtClean="0"/>
              <a:t>) se non sui siti ufficiali degli account, riconoscibili dall'indirizzo scritto in alto sul browser e dall'HTTPS con lucchetto verde.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1447" y="761973"/>
            <a:ext cx="6172200" cy="4381531"/>
          </a:xfrm>
        </p:spPr>
        <p:txBody>
          <a:bodyPr>
            <a:noAutofit/>
          </a:bodyPr>
          <a:lstStyle/>
          <a:p>
            <a:r>
              <a:rPr lang="it-IT" sz="7800" b="1" i="1" dirty="0" smtClean="0">
                <a:solidFill>
                  <a:srgbClr val="C00000"/>
                </a:solidFill>
              </a:rPr>
              <a:t>A L </a:t>
            </a:r>
            <a:r>
              <a:rPr lang="it-IT" sz="7800" b="1" i="1" dirty="0" err="1" smtClean="0">
                <a:solidFill>
                  <a:srgbClr val="C00000"/>
                </a:solidFill>
              </a:rPr>
              <a:t>L</a:t>
            </a:r>
            <a:r>
              <a:rPr lang="it-IT" sz="7800" b="1" i="1" dirty="0" smtClean="0">
                <a:solidFill>
                  <a:srgbClr val="C00000"/>
                </a:solidFill>
              </a:rPr>
              <a:t> E G A T O</a:t>
            </a:r>
            <a:br>
              <a:rPr lang="it-IT" sz="7800" b="1" i="1" dirty="0" smtClean="0">
                <a:solidFill>
                  <a:srgbClr val="C00000"/>
                </a:solidFill>
              </a:rPr>
            </a:br>
            <a:r>
              <a:rPr lang="it-IT" sz="8000" b="1" i="1" dirty="0" smtClean="0">
                <a:solidFill>
                  <a:srgbClr val="C00000"/>
                </a:solidFill>
              </a:rPr>
              <a:t/>
            </a:r>
            <a:br>
              <a:rPr lang="it-IT" sz="8000" b="1" i="1" dirty="0" smtClean="0">
                <a:solidFill>
                  <a:srgbClr val="C00000"/>
                </a:solidFill>
              </a:rPr>
            </a:br>
            <a:r>
              <a:rPr lang="it-IT" sz="8000" b="1" i="1" dirty="0" smtClean="0">
                <a:solidFill>
                  <a:srgbClr val="C00000"/>
                </a:solidFill>
              </a:rPr>
              <a:t>6</a:t>
            </a:r>
            <a:endParaRPr lang="it-IT" sz="8000" b="1" i="1" dirty="0">
              <a:solidFill>
                <a:srgbClr val="C00000"/>
              </a:solidFill>
            </a:endParaRPr>
          </a:p>
        </p:txBody>
      </p:sp>
      <p:sp>
        <p:nvSpPr>
          <p:cNvPr id="5" name="Piastra 4"/>
          <p:cNvSpPr/>
          <p:nvPr/>
        </p:nvSpPr>
        <p:spPr>
          <a:xfrm>
            <a:off x="2886427" y="3250098"/>
            <a:ext cx="1080000" cy="1800000"/>
          </a:xfrm>
          <a:prstGeom prst="plaque">
            <a:avLst/>
          </a:prstGeom>
          <a:noFill/>
          <a:ln w="381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>
                <a:solidFill>
                  <a:srgbClr val="FF0000"/>
                </a:solidFill>
              </a:rPr>
              <a:t>Inutili e false</a:t>
            </a:r>
            <a:endParaRPr lang="it-IT" i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04664" y="1787692"/>
            <a:ext cx="615668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pericolo dello </a:t>
            </a:r>
            <a:r>
              <a:rPr lang="it-IT" b="1" i="1" dirty="0" smtClean="0">
                <a:solidFill>
                  <a:srgbClr val="FF0000"/>
                </a:solidFill>
              </a:rPr>
              <a:t>spam </a:t>
            </a:r>
            <a:r>
              <a:rPr lang="it-IT" dirty="0" smtClean="0"/>
              <a:t>è, oggi, molto più basso rispetto qualche anno fa.</a:t>
            </a:r>
          </a:p>
          <a:p>
            <a:pPr algn="just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Lo spam sarebbe tutta la categoria di messaggi spazzatura, di pubblicità, con </a:t>
            </a:r>
            <a:r>
              <a:rPr lang="it-IT" dirty="0" err="1" smtClean="0"/>
              <a:t>phishing</a:t>
            </a:r>
            <a:r>
              <a:rPr lang="it-IT" dirty="0" smtClean="0"/>
              <a:t> e virus o di inutili comunicazioni.</a:t>
            </a:r>
          </a:p>
          <a:p>
            <a:pPr algn="just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Per fortuna oggi i principali </a:t>
            </a:r>
            <a:r>
              <a:rPr lang="it-IT" dirty="0" smtClean="0">
                <a:hlinkClick r:id="rId2"/>
              </a:rPr>
              <a:t>servizi di posta elettronica migliori</a:t>
            </a:r>
            <a:r>
              <a:rPr lang="it-IT" dirty="0" smtClean="0"/>
              <a:t> come </a:t>
            </a:r>
            <a:r>
              <a:rPr lang="it-IT" dirty="0" err="1" smtClean="0"/>
              <a:t>Gmail</a:t>
            </a:r>
            <a:r>
              <a:rPr lang="it-IT" dirty="0" smtClean="0"/>
              <a:t> e </a:t>
            </a:r>
            <a:r>
              <a:rPr lang="it-IT" dirty="0" err="1" smtClean="0"/>
              <a:t>Outlook.com</a:t>
            </a:r>
            <a:r>
              <a:rPr lang="it-IT" dirty="0" smtClean="0"/>
              <a:t> hanno un efficace filtro antispam che regola la ricezione delle </a:t>
            </a:r>
            <a:r>
              <a:rPr lang="it-IT" dirty="0" err="1" smtClean="0"/>
              <a:t>email</a:t>
            </a:r>
            <a:r>
              <a:rPr lang="it-IT" dirty="0" smtClean="0"/>
              <a:t>.</a:t>
            </a:r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Anche se può far parte della categoria Spam, la </a:t>
            </a:r>
            <a:r>
              <a:rPr lang="it-IT" b="1" i="1" dirty="0" smtClean="0">
                <a:solidFill>
                  <a:srgbClr val="FF0000"/>
                </a:solidFill>
              </a:rPr>
              <a:t>disinformazione</a:t>
            </a:r>
            <a:r>
              <a:rPr lang="it-IT" dirty="0" smtClean="0"/>
              <a:t> su internet è diventata un vero e proprio pericolo in quest'ultimo anno a causa della diffusione di </a:t>
            </a:r>
            <a:r>
              <a:rPr lang="it-IT" dirty="0" smtClean="0">
                <a:hlinkClick r:id="rId3"/>
              </a:rPr>
              <a:t>notizie false dai siti di bufala</a:t>
            </a:r>
            <a:r>
              <a:rPr lang="it-IT" dirty="0" smtClean="0"/>
              <a:t> che dobbiamo imparare a riconoscere per non fare la figura degli imbecilli che credono a qualsiasi cosa leggono su internet o su </a:t>
            </a:r>
            <a:r>
              <a:rPr lang="it-IT" dirty="0" err="1" smtClean="0"/>
              <a:t>Facebook</a:t>
            </a:r>
            <a:r>
              <a:rPr lang="it-IT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4664" y="347531"/>
            <a:ext cx="6172200" cy="1152128"/>
          </a:xfrm>
        </p:spPr>
        <p:txBody>
          <a:bodyPr>
            <a:normAutofit fontScale="90000"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I “senior” </a:t>
            </a:r>
            <a:br>
              <a:rPr lang="it-IT" b="1" i="1" dirty="0" smtClean="0">
                <a:solidFill>
                  <a:srgbClr val="FF0000"/>
                </a:solidFill>
              </a:rPr>
            </a:br>
            <a:r>
              <a:rPr lang="it-IT" b="1" i="1" dirty="0" smtClean="0">
                <a:solidFill>
                  <a:srgbClr val="FF0000"/>
                </a:solidFill>
              </a:rPr>
              <a:t>e i vantaggi di internet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20688" y="3227851"/>
            <a:ext cx="5616624" cy="1231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0" indent="-173038" algn="just">
              <a:buFont typeface="Arial" pitchFamily="34" charset="0"/>
              <a:buChar char="•"/>
            </a:pPr>
            <a:r>
              <a:rPr lang="it-IT" dirty="0" smtClean="0">
                <a:solidFill>
                  <a:srgbClr val="00B050"/>
                </a:solidFill>
              </a:rPr>
              <a:t>Il web consente di restare aggiornati su qualsiasi informazione legata al tema della salute evitando la consultazione di medici/specialisti per qualsiasi piccolo inconveniente;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20688" y="4795765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0" indent="-173038" algn="just"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Grazie ad internet anche ai più anziani può essere consentito di partecipare alla vita sociale, restare informati su ciò che accade nel mondo, nella propria città e quartiere. In questo modo potrebbe anche essere più facile svolgere un ruolo attivo nelle scelte politiche locali;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40668" y="6876256"/>
            <a:ext cx="5940660" cy="1231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In fin dei conti internet permette a chiunque di allargare i propri orizzonti, magari con un po’ di apprendimento e gli strumenti giusti che ne facilitino l’uso (vedi progetto         sul sito </a:t>
            </a:r>
            <a:r>
              <a:rPr lang="it-IT" dirty="0" smtClean="0">
                <a:hlinkClick r:id="rId2"/>
              </a:rPr>
              <a:t>http://www.eldy.org/progetti/</a:t>
            </a:r>
            <a:r>
              <a:rPr lang="it-IT" dirty="0" smtClean="0"/>
              <a:t>  o consulta l’</a:t>
            </a:r>
            <a:r>
              <a:rPr lang="it-IT" b="1" i="1" dirty="0" smtClean="0">
                <a:solidFill>
                  <a:schemeClr val="accent2"/>
                </a:solidFill>
              </a:rPr>
              <a:t>allegato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b="1" i="1" dirty="0" smtClean="0">
                <a:solidFill>
                  <a:schemeClr val="accent2"/>
                </a:solidFill>
              </a:rPr>
              <a:t>2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20688" y="1708712"/>
            <a:ext cx="5616624" cy="1231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0" indent="-173038" algn="just"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Per lo stesso motivo di prima grazie ad internet è possibile diminuire il senso di solitudine e isolamento che può insorgere ad una certa età quando effettivamente si vive da soli;</a:t>
            </a:r>
          </a:p>
        </p:txBody>
      </p:sp>
      <p:sp>
        <p:nvSpPr>
          <p:cNvPr id="7170" name="AutoShape 2" descr="Risultati immagini per eldy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172" name="AutoShape 4" descr="Risultati immagini per eldy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object 9"/>
          <p:cNvSpPr/>
          <p:nvPr/>
        </p:nvSpPr>
        <p:spPr>
          <a:xfrm>
            <a:off x="5501772" y="7501231"/>
            <a:ext cx="468000" cy="252000"/>
          </a:xfrm>
          <a:prstGeom prst="rect">
            <a:avLst/>
          </a:prstGeom>
          <a:blipFill>
            <a:blip r:embed="rId3" cstate="print"/>
            <a:srcRect/>
            <a:stretch>
              <a:fillRect l="-95721" t="-221956" r="-21067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1447" y="761973"/>
            <a:ext cx="6172200" cy="4381531"/>
          </a:xfrm>
        </p:spPr>
        <p:txBody>
          <a:bodyPr>
            <a:noAutofit/>
          </a:bodyPr>
          <a:lstStyle/>
          <a:p>
            <a:r>
              <a:rPr lang="it-IT" sz="7800" b="1" i="1" dirty="0" smtClean="0">
                <a:solidFill>
                  <a:srgbClr val="C00000"/>
                </a:solidFill>
              </a:rPr>
              <a:t>A L </a:t>
            </a:r>
            <a:r>
              <a:rPr lang="it-IT" sz="7800" b="1" i="1" dirty="0" err="1" smtClean="0">
                <a:solidFill>
                  <a:srgbClr val="C00000"/>
                </a:solidFill>
              </a:rPr>
              <a:t>L</a:t>
            </a:r>
            <a:r>
              <a:rPr lang="it-IT" sz="7800" b="1" i="1" dirty="0" smtClean="0">
                <a:solidFill>
                  <a:srgbClr val="C00000"/>
                </a:solidFill>
              </a:rPr>
              <a:t> E G A T O</a:t>
            </a:r>
            <a:br>
              <a:rPr lang="it-IT" sz="7800" b="1" i="1" dirty="0" smtClean="0">
                <a:solidFill>
                  <a:srgbClr val="C00000"/>
                </a:solidFill>
              </a:rPr>
            </a:br>
            <a:r>
              <a:rPr lang="it-IT" sz="8000" b="1" i="1" dirty="0" smtClean="0">
                <a:solidFill>
                  <a:srgbClr val="C00000"/>
                </a:solidFill>
              </a:rPr>
              <a:t/>
            </a:r>
            <a:br>
              <a:rPr lang="it-IT" sz="8000" b="1" i="1" dirty="0" smtClean="0">
                <a:solidFill>
                  <a:srgbClr val="C00000"/>
                </a:solidFill>
              </a:rPr>
            </a:br>
            <a:r>
              <a:rPr lang="it-IT" sz="8000" b="1" i="1" dirty="0" smtClean="0">
                <a:solidFill>
                  <a:srgbClr val="C00000"/>
                </a:solidFill>
              </a:rPr>
              <a:t>7</a:t>
            </a:r>
            <a:endParaRPr lang="it-IT" sz="8000" b="1" i="1" dirty="0">
              <a:solidFill>
                <a:srgbClr val="C00000"/>
              </a:solidFill>
            </a:endParaRPr>
          </a:p>
        </p:txBody>
      </p:sp>
      <p:sp>
        <p:nvSpPr>
          <p:cNvPr id="5" name="Piastra 4"/>
          <p:cNvSpPr/>
          <p:nvPr/>
        </p:nvSpPr>
        <p:spPr>
          <a:xfrm>
            <a:off x="2878694" y="3250298"/>
            <a:ext cx="1080000" cy="1800000"/>
          </a:xfrm>
          <a:prstGeom prst="plaque">
            <a:avLst/>
          </a:prstGeom>
          <a:noFill/>
          <a:ln w="381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>
                <a:solidFill>
                  <a:srgbClr val="FF0000"/>
                </a:solidFill>
              </a:rPr>
              <a:t>Un amico in più … forse</a:t>
            </a:r>
            <a:endParaRPr lang="it-IT" i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58670" y="1691680"/>
            <a:ext cx="6156684" cy="640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Questo è uno dei pericoli di internet più gravi per i giovani ma non solo, basta vedere i recenti episodi di cronaca nera che hanno visto come vittime “internauti senior”.</a:t>
            </a:r>
          </a:p>
          <a:p>
            <a:pPr algn="just"/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Sembra brutto dirlo ma un genitore responsabile dovrebbe controllare se i propri figli chattano con sconosciuti via internet, qualsiasi circostanza essa sia.</a:t>
            </a:r>
          </a:p>
          <a:p>
            <a:pPr algn="just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Si può chattare con uno sconosciuto in un gioco online, in un sito di incontri casuali, in un social network, in un forum e in qualsiasi altra chat.</a:t>
            </a:r>
          </a:p>
          <a:p>
            <a:pPr algn="just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Che sia per motivi sessuali, di incontri o puramente ludici è importante non sbilanciarsi troppo nel dare informazioni personali: non dire l'età reale, non dire dove si abita, non dire in che scuola vai, non dire nomi reali di familiari o amici e non darei l numero di telefono.</a:t>
            </a:r>
          </a:p>
          <a:p>
            <a:pPr algn="just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 predatori online sono molto bravi a spacciarsi per normali ragazzi e sanno sfruttare le debolezze degli adolescenti come nemmeno i migliori psicologi, spinti, nei casi più gravi, da quella terribile malattia che è la pedofilia.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1447" y="761973"/>
            <a:ext cx="6172200" cy="4381531"/>
          </a:xfrm>
        </p:spPr>
        <p:txBody>
          <a:bodyPr>
            <a:noAutofit/>
          </a:bodyPr>
          <a:lstStyle/>
          <a:p>
            <a:r>
              <a:rPr lang="it-IT" sz="7800" b="1" i="1" dirty="0" smtClean="0">
                <a:solidFill>
                  <a:srgbClr val="C00000"/>
                </a:solidFill>
              </a:rPr>
              <a:t>A L </a:t>
            </a:r>
            <a:r>
              <a:rPr lang="it-IT" sz="7800" b="1" i="1" dirty="0" err="1" smtClean="0">
                <a:solidFill>
                  <a:srgbClr val="C00000"/>
                </a:solidFill>
              </a:rPr>
              <a:t>L</a:t>
            </a:r>
            <a:r>
              <a:rPr lang="it-IT" sz="7800" b="1" i="1" dirty="0" smtClean="0">
                <a:solidFill>
                  <a:srgbClr val="C00000"/>
                </a:solidFill>
              </a:rPr>
              <a:t> E G A T O</a:t>
            </a:r>
            <a:br>
              <a:rPr lang="it-IT" sz="7800" b="1" i="1" dirty="0" smtClean="0">
                <a:solidFill>
                  <a:srgbClr val="C00000"/>
                </a:solidFill>
              </a:rPr>
            </a:br>
            <a:r>
              <a:rPr lang="it-IT" sz="8000" b="1" i="1" dirty="0" smtClean="0">
                <a:solidFill>
                  <a:srgbClr val="C00000"/>
                </a:solidFill>
              </a:rPr>
              <a:t/>
            </a:r>
            <a:br>
              <a:rPr lang="it-IT" sz="8000" b="1" i="1" dirty="0" smtClean="0">
                <a:solidFill>
                  <a:srgbClr val="C00000"/>
                </a:solidFill>
              </a:rPr>
            </a:br>
            <a:r>
              <a:rPr lang="it-IT" sz="8000" b="1" i="1" dirty="0" smtClean="0">
                <a:solidFill>
                  <a:srgbClr val="C00000"/>
                </a:solidFill>
              </a:rPr>
              <a:t>8</a:t>
            </a:r>
            <a:endParaRPr lang="it-IT" sz="8000" b="1" i="1" dirty="0">
              <a:solidFill>
                <a:srgbClr val="C00000"/>
              </a:solidFill>
            </a:endParaRPr>
          </a:p>
        </p:txBody>
      </p:sp>
      <p:sp>
        <p:nvSpPr>
          <p:cNvPr id="5" name="Piastra 4"/>
          <p:cNvSpPr/>
          <p:nvPr/>
        </p:nvSpPr>
        <p:spPr>
          <a:xfrm>
            <a:off x="2865815" y="3309227"/>
            <a:ext cx="1080000" cy="1800000"/>
          </a:xfrm>
          <a:prstGeom prst="plaque">
            <a:avLst/>
          </a:prstGeom>
          <a:noFill/>
          <a:ln w="381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>
                <a:solidFill>
                  <a:srgbClr val="FF0000"/>
                </a:solidFill>
              </a:rPr>
              <a:t>Chi è causa del suo mal …</a:t>
            </a:r>
            <a:endParaRPr lang="it-IT" i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04664" y="2075723"/>
            <a:ext cx="6156684" cy="604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Questo è un pericolo ovvio, talmente tanto diffuso che si rimane sorpresi.</a:t>
            </a:r>
          </a:p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Possibile che ancora oggi la password più diffusa al mondo sia </a:t>
            </a:r>
            <a:r>
              <a:rPr lang="it-IT" sz="2800" b="1" i="1" dirty="0" smtClean="0">
                <a:solidFill>
                  <a:srgbClr val="FF0000"/>
                </a:solidFill>
              </a:rPr>
              <a:t>123456</a:t>
            </a:r>
            <a:r>
              <a:rPr lang="it-IT" sz="2800" b="1" dirty="0" smtClean="0">
                <a:solidFill>
                  <a:srgbClr val="FF0000"/>
                </a:solidFill>
              </a:rPr>
              <a:t>?</a:t>
            </a:r>
          </a:p>
          <a:p>
            <a:pPr algn="just">
              <a:spcBef>
                <a:spcPts val="1000"/>
              </a:spcBef>
            </a:pPr>
            <a:r>
              <a:rPr lang="it-IT" dirty="0" smtClean="0"/>
              <a:t>Come si fa ancora oggi a usare la stessa password per ogni sito internet?</a:t>
            </a:r>
          </a:p>
          <a:p>
            <a:pPr algn="just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 poi c'è ancora chi scrive le sue password, magari tutte diverse e difficili da ricordare, su un foglio che può essere letto da chiunque o le memorizza al “sicuro da occhi indiscreti”  sullo </a:t>
            </a:r>
            <a:r>
              <a:rPr lang="it-IT" dirty="0" err="1" smtClean="0"/>
              <a:t>smartphone</a:t>
            </a:r>
            <a:r>
              <a:rPr lang="it-IT" dirty="0" smtClean="0"/>
              <a:t>  e poi ….  </a:t>
            </a:r>
          </a:p>
          <a:p>
            <a:pPr algn="just">
              <a:spcBef>
                <a:spcPts val="1000"/>
              </a:spcBef>
            </a:pPr>
            <a:r>
              <a:rPr lang="it-IT" b="1" dirty="0" smtClean="0">
                <a:solidFill>
                  <a:srgbClr val="FF0000"/>
                </a:solidFill>
              </a:rPr>
              <a:t>… per risparmiare pochi  centesimi di euro di MB del proprio piano tariffario, non esitano a collegarsi a reti WI-FI aperte in Bar, Ristoranti, Hotel, Stazioni, Aeroporti, ecc. , senza pensare che il </a:t>
            </a:r>
            <a:r>
              <a:rPr lang="it-IT" b="1" u="sng" dirty="0" smtClean="0">
                <a:solidFill>
                  <a:srgbClr val="FF0000"/>
                </a:solidFill>
                <a:hlinkClick r:id="rId2" action="ppaction://hlinkfile"/>
              </a:rPr>
              <a:t>servizio offerto </a:t>
            </a:r>
            <a:r>
              <a:rPr lang="it-IT" b="1" dirty="0" smtClean="0">
                <a:solidFill>
                  <a:srgbClr val="FF0000"/>
                </a:solidFill>
              </a:rPr>
              <a:t>NON è poi così gratuito come sembra</a:t>
            </a:r>
            <a:endParaRPr lang="it-IT" dirty="0" smtClean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Possibile che le persone pensino che, tanto non avendo nulla da nascondere, nessun hacker verrà a rubare loro l'account, i contatti personali o peggio la loro privacy?</a:t>
            </a:r>
          </a:p>
          <a:p>
            <a:pPr algn="just"/>
            <a:endParaRPr lang="it-IT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1447" y="761973"/>
            <a:ext cx="6172200" cy="4381531"/>
          </a:xfrm>
        </p:spPr>
        <p:txBody>
          <a:bodyPr>
            <a:noAutofit/>
          </a:bodyPr>
          <a:lstStyle/>
          <a:p>
            <a:r>
              <a:rPr lang="it-IT" sz="7800" b="1" i="1" dirty="0" smtClean="0">
                <a:solidFill>
                  <a:srgbClr val="C00000"/>
                </a:solidFill>
              </a:rPr>
              <a:t>A L </a:t>
            </a:r>
            <a:r>
              <a:rPr lang="it-IT" sz="7800" b="1" i="1" dirty="0" err="1" smtClean="0">
                <a:solidFill>
                  <a:srgbClr val="C00000"/>
                </a:solidFill>
              </a:rPr>
              <a:t>L</a:t>
            </a:r>
            <a:r>
              <a:rPr lang="it-IT" sz="7800" b="1" i="1" dirty="0" smtClean="0">
                <a:solidFill>
                  <a:srgbClr val="C00000"/>
                </a:solidFill>
              </a:rPr>
              <a:t> E G A T O</a:t>
            </a:r>
            <a:br>
              <a:rPr lang="it-IT" sz="7800" b="1" i="1" dirty="0" smtClean="0">
                <a:solidFill>
                  <a:srgbClr val="C00000"/>
                </a:solidFill>
              </a:rPr>
            </a:br>
            <a:r>
              <a:rPr lang="it-IT" sz="8000" b="1" i="1" dirty="0" smtClean="0">
                <a:solidFill>
                  <a:srgbClr val="C00000"/>
                </a:solidFill>
              </a:rPr>
              <a:t/>
            </a:r>
            <a:br>
              <a:rPr lang="it-IT" sz="8000" b="1" i="1" dirty="0" smtClean="0">
                <a:solidFill>
                  <a:srgbClr val="C00000"/>
                </a:solidFill>
              </a:rPr>
            </a:br>
            <a:r>
              <a:rPr lang="it-IT" sz="8000" b="1" i="1" dirty="0" smtClean="0">
                <a:solidFill>
                  <a:srgbClr val="C00000"/>
                </a:solidFill>
              </a:rPr>
              <a:t>9</a:t>
            </a:r>
            <a:endParaRPr lang="it-IT" sz="8000" b="1" i="1" dirty="0">
              <a:solidFill>
                <a:srgbClr val="C00000"/>
              </a:solidFill>
            </a:endParaRPr>
          </a:p>
        </p:txBody>
      </p:sp>
      <p:sp>
        <p:nvSpPr>
          <p:cNvPr id="5" name="Piastra 4"/>
          <p:cNvSpPr/>
          <p:nvPr/>
        </p:nvSpPr>
        <p:spPr>
          <a:xfrm>
            <a:off x="2878694" y="3275856"/>
            <a:ext cx="1080000" cy="1800000"/>
          </a:xfrm>
          <a:prstGeom prst="plaque">
            <a:avLst/>
          </a:prstGeom>
          <a:noFill/>
          <a:ln w="381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325496"/>
          </a:xfrm>
        </p:spPr>
        <p:txBody>
          <a:bodyPr/>
          <a:lstStyle/>
          <a:p>
            <a:r>
              <a:rPr lang="it-IT" b="1" i="1" dirty="0" err="1" smtClean="0">
                <a:solidFill>
                  <a:srgbClr val="FF0000"/>
                </a:solidFill>
              </a:rPr>
              <a:t>Frictionless</a:t>
            </a:r>
            <a:r>
              <a:rPr lang="it-IT" b="1" i="1" dirty="0" smtClean="0">
                <a:solidFill>
                  <a:srgbClr val="FF0000"/>
                </a:solidFill>
              </a:rPr>
              <a:t> </a:t>
            </a:r>
            <a:r>
              <a:rPr lang="it-IT" b="1" i="1" dirty="0" err="1" smtClean="0">
                <a:solidFill>
                  <a:srgbClr val="FF0000"/>
                </a:solidFill>
              </a:rPr>
              <a:t>sharing</a:t>
            </a:r>
            <a:endParaRPr lang="it-IT" i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66682" y="1979713"/>
            <a:ext cx="37264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err="1"/>
              <a:t>Frictionless</a:t>
            </a:r>
            <a:r>
              <a:rPr lang="it-IT" sz="1400" b="1" dirty="0"/>
              <a:t> </a:t>
            </a:r>
            <a:r>
              <a:rPr lang="it-IT" sz="1400" b="1" dirty="0" err="1"/>
              <a:t>sharing</a:t>
            </a:r>
            <a:r>
              <a:rPr lang="it-IT" sz="1400" dirty="0"/>
              <a:t>: letteralmente</a:t>
            </a:r>
            <a:r>
              <a:rPr lang="it-IT" sz="1400" i="1" dirty="0"/>
              <a:t> condivisione senza attrito</a:t>
            </a:r>
            <a:r>
              <a:rPr lang="it-IT" sz="1400" dirty="0"/>
              <a:t>. Questa è la novità di </a:t>
            </a:r>
            <a:r>
              <a:rPr lang="it-IT" sz="1400" dirty="0" err="1"/>
              <a:t>Facebook</a:t>
            </a:r>
            <a:r>
              <a:rPr lang="it-IT" sz="1400" dirty="0"/>
              <a:t>, che, con tutta probabilità potrà  reperire informazioni dagli utenti (come ad esempio rendere noti i nostri prodotti preferiti, i film che guardiamo online, la musica che ascoltiamo, i libri e gli articoli che </a:t>
            </a:r>
            <a:r>
              <a:rPr lang="it-IT" sz="1400" dirty="0" err="1"/>
              <a:t>leggiamo…</a:t>
            </a:r>
            <a:r>
              <a:rPr lang="it-IT" sz="1400" dirty="0"/>
              <a:t>) senza più l’uso dei famosi click </a:t>
            </a:r>
            <a:r>
              <a:rPr lang="it-IT" sz="1400" dirty="0" err="1"/>
              <a:t>-Like</a:t>
            </a:r>
            <a:r>
              <a:rPr lang="it-IT" sz="1400" dirty="0"/>
              <a:t>, Share, </a:t>
            </a:r>
            <a:r>
              <a:rPr lang="it-IT" sz="1400" dirty="0" err="1"/>
              <a:t>Comment</a:t>
            </a:r>
            <a:r>
              <a:rPr lang="it-IT" sz="1400" dirty="0"/>
              <a:t>. Insomma, ogni singolo articolo che leggeremo o canzone che ascolteremo </a:t>
            </a:r>
            <a:r>
              <a:rPr lang="it-IT" sz="1400" b="1" u="sng" dirty="0">
                <a:solidFill>
                  <a:srgbClr val="FF0000"/>
                </a:solidFill>
              </a:rPr>
              <a:t>sarà condivisa costantemente con gli altri, in automatico</a:t>
            </a:r>
            <a:r>
              <a:rPr lang="it-IT" sz="1400" b="1" u="sng" dirty="0" smtClean="0">
                <a:solidFill>
                  <a:srgbClr val="FF0000"/>
                </a:solidFill>
              </a:rPr>
              <a:t>.</a:t>
            </a:r>
            <a:endParaRPr lang="it-IT" sz="1400" b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198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9120" y="6204182"/>
            <a:ext cx="1971675" cy="232410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458670" y="6804248"/>
            <a:ext cx="40504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Chiunque lo abbia letto non può non pensare a </a:t>
            </a:r>
            <a:r>
              <a:rPr lang="it-IT" sz="1400" b="1" dirty="0" smtClean="0"/>
              <a:t>1984</a:t>
            </a:r>
            <a:r>
              <a:rPr lang="it-IT" sz="1400" dirty="0" smtClean="0"/>
              <a:t> di George Orwell e al significato di </a:t>
            </a:r>
            <a:r>
              <a:rPr lang="it-IT" sz="1400" dirty="0" err="1" smtClean="0"/>
              <a:t>distopico</a:t>
            </a:r>
            <a:r>
              <a:rPr lang="it-IT" sz="1400" dirty="0" smtClean="0"/>
              <a:t>: l’esatto opposto di utopia  in riferimento alla rappresentazione di una società fittizia nella quale le tendenze sociali sono portate a estremi apocalittici</a:t>
            </a:r>
            <a:endParaRPr lang="it-IT" sz="1400" dirty="0"/>
          </a:p>
        </p:txBody>
      </p:sp>
      <p:grpSp>
        <p:nvGrpSpPr>
          <p:cNvPr id="3" name="Gruppo 9"/>
          <p:cNvGrpSpPr/>
          <p:nvPr/>
        </p:nvGrpSpPr>
        <p:grpSpPr>
          <a:xfrm>
            <a:off x="4553947" y="1809731"/>
            <a:ext cx="1875449" cy="2708044"/>
            <a:chOff x="6080672" y="1700808"/>
            <a:chExt cx="2500599" cy="2031033"/>
          </a:xfrm>
        </p:grpSpPr>
        <p:pic>
          <p:nvPicPr>
            <p:cNvPr id="8" name="Immagine 7" descr="mein zuckerberg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0672" y="1700808"/>
              <a:ext cx="2500599" cy="1728192"/>
            </a:xfrm>
            <a:prstGeom prst="rect">
              <a:avLst/>
            </a:prstGeom>
          </p:spPr>
        </p:pic>
        <p:sp>
          <p:nvSpPr>
            <p:cNvPr id="9" name="Rettangolo 8"/>
            <p:cNvSpPr/>
            <p:nvPr/>
          </p:nvSpPr>
          <p:spPr>
            <a:xfrm>
              <a:off x="6588224" y="3501008"/>
              <a:ext cx="1918903" cy="230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b="1" dirty="0" err="1" smtClean="0"/>
                <a:t>Mein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Zuckerberg</a:t>
              </a:r>
              <a:endParaRPr lang="it-IT" sz="1400" dirty="0"/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566682" y="4812992"/>
            <a:ext cx="58866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Qualsiasi sia l’uso che facciamo di questo social network una cosa appare evidente: verremo controllati e schedati in base ai nostri gusti … PER </a:t>
            </a:r>
            <a:r>
              <a:rPr lang="it-IT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ORA </a:t>
            </a:r>
            <a:r>
              <a:rPr lang="it-IT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 ma in un prossimo futuro anche in base ai nostri pensieri</a:t>
            </a:r>
            <a:endParaRPr lang="it-IT" sz="2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1447" y="761973"/>
            <a:ext cx="6172200" cy="4381531"/>
          </a:xfrm>
        </p:spPr>
        <p:txBody>
          <a:bodyPr>
            <a:noAutofit/>
          </a:bodyPr>
          <a:lstStyle/>
          <a:p>
            <a:r>
              <a:rPr lang="it-IT" sz="7800" b="1" i="1" dirty="0" smtClean="0">
                <a:solidFill>
                  <a:srgbClr val="C00000"/>
                </a:solidFill>
              </a:rPr>
              <a:t>A L </a:t>
            </a:r>
            <a:r>
              <a:rPr lang="it-IT" sz="7800" b="1" i="1" dirty="0" err="1" smtClean="0">
                <a:solidFill>
                  <a:srgbClr val="C00000"/>
                </a:solidFill>
              </a:rPr>
              <a:t>L</a:t>
            </a:r>
            <a:r>
              <a:rPr lang="it-IT" sz="7800" b="1" i="1" dirty="0" smtClean="0">
                <a:solidFill>
                  <a:srgbClr val="C00000"/>
                </a:solidFill>
              </a:rPr>
              <a:t> E G A T O</a:t>
            </a:r>
            <a:br>
              <a:rPr lang="it-IT" sz="7800" b="1" i="1" dirty="0" smtClean="0">
                <a:solidFill>
                  <a:srgbClr val="C00000"/>
                </a:solidFill>
              </a:rPr>
            </a:br>
            <a:r>
              <a:rPr lang="it-IT" sz="8000" b="1" i="1" dirty="0" smtClean="0">
                <a:solidFill>
                  <a:srgbClr val="C00000"/>
                </a:solidFill>
              </a:rPr>
              <a:t/>
            </a:r>
            <a:br>
              <a:rPr lang="it-IT" sz="8000" b="1" i="1" dirty="0" smtClean="0">
                <a:solidFill>
                  <a:srgbClr val="C00000"/>
                </a:solidFill>
              </a:rPr>
            </a:br>
            <a:r>
              <a:rPr lang="it-IT" sz="8000" b="1" i="1" dirty="0" smtClean="0">
                <a:solidFill>
                  <a:srgbClr val="C00000"/>
                </a:solidFill>
              </a:rPr>
              <a:t>10</a:t>
            </a:r>
            <a:endParaRPr lang="it-IT" sz="8000" b="1" i="1" dirty="0">
              <a:solidFill>
                <a:srgbClr val="C00000"/>
              </a:solidFill>
            </a:endParaRPr>
          </a:p>
        </p:txBody>
      </p:sp>
      <p:sp>
        <p:nvSpPr>
          <p:cNvPr id="5" name="Piastra 4"/>
          <p:cNvSpPr/>
          <p:nvPr/>
        </p:nvSpPr>
        <p:spPr>
          <a:xfrm>
            <a:off x="2886427" y="3368356"/>
            <a:ext cx="1080000" cy="1800000"/>
          </a:xfrm>
          <a:prstGeom prst="plaque">
            <a:avLst/>
          </a:prstGeom>
          <a:noFill/>
          <a:ln w="381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712" y="190470"/>
            <a:ext cx="6536577" cy="8217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algn="just">
              <a:spcAft>
                <a:spcPts val="600"/>
              </a:spcAft>
            </a:pPr>
            <a:r>
              <a:rPr b="1" dirty="0">
                <a:latin typeface="Times New Roman"/>
                <a:cs typeface="Times New Roman"/>
              </a:rPr>
              <a:t>Po</a:t>
            </a:r>
            <a:r>
              <a:rPr b="1" spc="-5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o </a:t>
            </a:r>
            <a:r>
              <a:rPr b="1" spc="-9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f</a:t>
            </a:r>
            <a:r>
              <a:rPr b="1" dirty="0">
                <a:latin typeface="Times New Roman"/>
                <a:cs typeface="Times New Roman"/>
              </a:rPr>
              <a:t>a 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m</a:t>
            </a:r>
            <a:r>
              <a:rPr b="1" dirty="0">
                <a:latin typeface="Times New Roman"/>
                <a:cs typeface="Times New Roman"/>
              </a:rPr>
              <a:t>i </a:t>
            </a:r>
            <a:r>
              <a:rPr b="1" spc="-9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ono 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-20" dirty="0">
                <a:latin typeface="Times New Roman"/>
                <a:cs typeface="Times New Roman"/>
              </a:rPr>
              <a:t>m</a:t>
            </a:r>
            <a:r>
              <a:rPr b="1" dirty="0">
                <a:latin typeface="Times New Roman"/>
                <a:cs typeface="Times New Roman"/>
              </a:rPr>
              <a:t>p</a:t>
            </a:r>
            <a:r>
              <a:rPr b="1" spc="-5" dirty="0">
                <a:latin typeface="Times New Roman"/>
                <a:cs typeface="Times New Roman"/>
              </a:rPr>
              <a:t>r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o 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un </a:t>
            </a:r>
            <a:r>
              <a:rPr b="1" spc="-9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n</a:t>
            </a:r>
            <a:r>
              <a:rPr b="1" spc="-5" dirty="0">
                <a:latin typeface="Times New Roman"/>
                <a:cs typeface="Times New Roman"/>
              </a:rPr>
              <a:t>et</a:t>
            </a:r>
            <a:r>
              <a:rPr b="1" spc="-15" dirty="0">
                <a:latin typeface="Times New Roman"/>
                <a:cs typeface="Times New Roman"/>
              </a:rPr>
              <a:t>b</a:t>
            </a:r>
            <a:r>
              <a:rPr b="1" dirty="0">
                <a:latin typeface="Times New Roman"/>
                <a:cs typeface="Times New Roman"/>
              </a:rPr>
              <a:t>oo</a:t>
            </a:r>
            <a:r>
              <a:rPr b="1" spc="-25" dirty="0">
                <a:latin typeface="Times New Roman"/>
                <a:cs typeface="Times New Roman"/>
              </a:rPr>
              <a:t>k</a:t>
            </a:r>
            <a:r>
              <a:rPr dirty="0">
                <a:latin typeface="Times New Roman"/>
                <a:cs typeface="Times New Roman"/>
              </a:rPr>
              <a:t>, 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ni 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dopo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ac</a:t>
            </a:r>
            <a:r>
              <a:rPr dirty="0">
                <a:latin typeface="Times New Roman"/>
                <a:cs typeface="Times New Roman"/>
              </a:rPr>
              <a:t>qu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l</a:t>
            </a:r>
            <a:r>
              <a:rPr b="1" dirty="0">
                <a:latin typeface="Times New Roman"/>
                <a:cs typeface="Times New Roman"/>
              </a:rPr>
              <a:t>e 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p</a:t>
            </a:r>
            <a:r>
              <a:rPr b="1" spc="-15" dirty="0">
                <a:latin typeface="Times New Roman"/>
                <a:cs typeface="Times New Roman"/>
              </a:rPr>
              <a:t>u</a:t>
            </a:r>
            <a:r>
              <a:rPr b="1" dirty="0">
                <a:latin typeface="Times New Roman"/>
                <a:cs typeface="Times New Roman"/>
              </a:rPr>
              <a:t>bb</a:t>
            </a:r>
            <a:r>
              <a:rPr b="1" spc="-20" dirty="0">
                <a:latin typeface="Times New Roman"/>
                <a:cs typeface="Times New Roman"/>
              </a:rPr>
              <a:t>l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spc="-5" dirty="0">
                <a:latin typeface="Times New Roman"/>
                <a:cs typeface="Times New Roman"/>
              </a:rPr>
              <a:t>c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à 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non 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gu</a:t>
            </a:r>
            <a:r>
              <a:rPr spc="-5" dirty="0">
                <a:latin typeface="Times New Roman"/>
                <a:cs typeface="Times New Roman"/>
              </a:rPr>
              <a:t>ar</a:t>
            </a:r>
            <a:r>
              <a:rPr spc="-15"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no 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ù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op, 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b="1" spc="-10" dirty="0">
                <a:latin typeface="Times New Roman"/>
                <a:cs typeface="Times New Roman"/>
              </a:rPr>
              <a:t>l</a:t>
            </a:r>
            <a:r>
              <a:rPr b="1" dirty="0">
                <a:latin typeface="Times New Roman"/>
                <a:cs typeface="Times New Roman"/>
              </a:rPr>
              <a:t>e </a:t>
            </a:r>
            <a:r>
              <a:rPr b="1" spc="-5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u</a:t>
            </a:r>
            <a:r>
              <a:rPr b="1" spc="-5" dirty="0">
                <a:latin typeface="Times New Roman"/>
                <a:cs typeface="Times New Roman"/>
              </a:rPr>
              <a:t>st</a:t>
            </a:r>
            <a:r>
              <a:rPr b="1" dirty="0">
                <a:latin typeface="Times New Roman"/>
                <a:cs typeface="Times New Roman"/>
              </a:rPr>
              <a:t>od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. </a:t>
            </a:r>
            <a:r>
              <a:rPr spc="-10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on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5" dirty="0">
                <a:latin typeface="Times New Roman"/>
                <a:cs typeface="Times New Roman"/>
              </a:rPr>
              <a:t>re</a:t>
            </a:r>
            <a:r>
              <a:rPr dirty="0">
                <a:latin typeface="Times New Roman"/>
                <a:cs typeface="Times New Roman"/>
              </a:rPr>
              <a:t>ndo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25" dirty="0">
                <a:latin typeface="Times New Roman"/>
                <a:cs typeface="Times New Roman"/>
              </a:rPr>
              <a:t>'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ea</a:t>
            </a:r>
            <a:r>
              <a:rPr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  <a:p>
            <a:pPr marL="12700" marR="6350" algn="just">
              <a:spcAft>
                <a:spcPts val="600"/>
              </a:spcAft>
            </a:pPr>
            <a:r>
              <a:rPr b="1" spc="5" dirty="0">
                <a:latin typeface="Times New Roman"/>
                <a:cs typeface="Times New Roman"/>
              </a:rPr>
              <a:t>O</a:t>
            </a:r>
            <a:r>
              <a:rPr b="1" spc="-25" dirty="0">
                <a:latin typeface="Times New Roman"/>
                <a:cs typeface="Times New Roman"/>
              </a:rPr>
              <a:t>k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u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d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spc="-5" dirty="0">
                <a:latin typeface="Times New Roman"/>
                <a:cs typeface="Times New Roman"/>
              </a:rPr>
              <a:t>r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: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è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odo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ui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gu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gna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G</a:t>
            </a:r>
            <a:r>
              <a:rPr spc="-1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og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nd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15" dirty="0">
                <a:latin typeface="Times New Roman"/>
                <a:cs typeface="Times New Roman"/>
              </a:rPr>
              <a:t>z</a:t>
            </a:r>
            <a:r>
              <a:rPr spc="-5" dirty="0">
                <a:latin typeface="Times New Roman"/>
                <a:cs typeface="Times New Roman"/>
              </a:rPr>
              <a:t>za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ffr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ser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z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o,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fra</a:t>
            </a:r>
            <a:r>
              <a:rPr spc="-10" dirty="0">
                <a:latin typeface="Times New Roman"/>
                <a:cs typeface="Times New Roman"/>
              </a:rPr>
              <a:t>tt</a:t>
            </a:r>
            <a:r>
              <a:rPr spc="10" dirty="0">
                <a:latin typeface="Times New Roman"/>
                <a:cs typeface="Times New Roman"/>
              </a:rPr>
              <a:t>e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po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10" dirty="0">
                <a:latin typeface="Times New Roman"/>
                <a:cs typeface="Times New Roman"/>
              </a:rPr>
              <a:t>a</a:t>
            </a:r>
            <a:r>
              <a:rPr spc="-15" dirty="0">
                <a:latin typeface="Times New Roman"/>
                <a:cs typeface="Times New Roman"/>
              </a:rPr>
              <a:t>vv</a:t>
            </a:r>
            <a:r>
              <a:rPr spc="10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ca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cerca</a:t>
            </a:r>
            <a:r>
              <a:rPr spc="-1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ers</a:t>
            </a:r>
            <a:r>
              <a:rPr spc="-1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ne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ar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az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nd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ch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og</a:t>
            </a:r>
            <a:r>
              <a:rPr spc="-10" dirty="0">
                <a:latin typeface="Times New Roman"/>
                <a:cs typeface="Times New Roman"/>
              </a:rPr>
              <a:t>li</a:t>
            </a:r>
            <a:r>
              <a:rPr dirty="0">
                <a:latin typeface="Times New Roman"/>
                <a:cs typeface="Times New Roman"/>
              </a:rPr>
              <a:t>ono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nd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qu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1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sa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noi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spc="-15" dirty="0">
                <a:latin typeface="Times New Roman"/>
                <a:cs typeface="Times New Roman"/>
              </a:rPr>
              <a:t>h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rs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eressa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 a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 s</a:t>
            </a:r>
            <a:r>
              <a:rPr dirty="0">
                <a:latin typeface="Times New Roman"/>
                <a:cs typeface="Times New Roman"/>
              </a:rPr>
              <a:t>uoi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odo</a:t>
            </a:r>
            <a:r>
              <a:rPr spc="-10" dirty="0">
                <a:latin typeface="Times New Roman"/>
                <a:cs typeface="Times New Roman"/>
              </a:rPr>
              <a:t>tti</a:t>
            </a:r>
            <a:r>
              <a:rPr dirty="0">
                <a:latin typeface="Times New Roman"/>
                <a:cs typeface="Times New Roman"/>
              </a:rPr>
              <a:t>. Ci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può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are</a:t>
            </a:r>
            <a:r>
              <a:rPr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  <a:p>
            <a:pPr marL="12700" marR="5715" algn="just">
              <a:spcAft>
                <a:spcPts val="600"/>
              </a:spcAft>
            </a:pPr>
            <a:r>
              <a:rPr b="1" spc="5" dirty="0">
                <a:latin typeface="Times New Roman"/>
                <a:cs typeface="Times New Roman"/>
              </a:rPr>
              <a:t>A</a:t>
            </a:r>
            <a:r>
              <a:rPr b="1" dirty="0">
                <a:latin typeface="Times New Roman"/>
                <a:cs typeface="Times New Roman"/>
              </a:rPr>
              <a:t>n</a:t>
            </a:r>
            <a:r>
              <a:rPr b="1" spc="-5" dirty="0">
                <a:latin typeface="Times New Roman"/>
                <a:cs typeface="Times New Roman"/>
              </a:rPr>
              <a:t>z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res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ra</a:t>
            </a:r>
            <a:r>
              <a:rPr dirty="0">
                <a:latin typeface="Times New Roman"/>
                <a:cs typeface="Times New Roman"/>
              </a:rPr>
              <a:t>nqu</a:t>
            </a:r>
            <a:r>
              <a:rPr spc="-10" dirty="0">
                <a:latin typeface="Times New Roman"/>
                <a:cs typeface="Times New Roman"/>
              </a:rPr>
              <a:t>ill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5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b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ogni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lt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5" dirty="0">
                <a:latin typeface="Times New Roman"/>
                <a:cs typeface="Times New Roman"/>
              </a:rPr>
              <a:t>rt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di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cre</a:t>
            </a:r>
            <a:r>
              <a:rPr b="1" dirty="0">
                <a:latin typeface="Times New Roman"/>
                <a:cs typeface="Times New Roman"/>
              </a:rPr>
              <a:t>d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po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ngono </a:t>
            </a:r>
            <a:r>
              <a:rPr spc="-5" dirty="0">
                <a:latin typeface="Times New Roman"/>
                <a:cs typeface="Times New Roman"/>
              </a:rPr>
              <a:t>re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ra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ll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ban</a:t>
            </a:r>
            <a:r>
              <a:rPr b="1" spc="-5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10" dirty="0">
                <a:latin typeface="Times New Roman"/>
                <a:cs typeface="Times New Roman"/>
              </a:rPr>
              <a:t>/</a:t>
            </a:r>
            <a:r>
              <a:rPr b="1" dirty="0">
                <a:latin typeface="Times New Roman"/>
                <a:cs typeface="Times New Roman"/>
              </a:rPr>
              <a:t>po</a:t>
            </a:r>
            <a:r>
              <a:rPr b="1" spc="-5" dirty="0">
                <a:latin typeface="Times New Roman"/>
                <a:cs typeface="Times New Roman"/>
              </a:rPr>
              <a:t>ste</a:t>
            </a:r>
            <a:r>
              <a:rPr dirty="0">
                <a:latin typeface="Times New Roman"/>
                <a:cs typeface="Times New Roman"/>
              </a:rPr>
              <a:t>.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ogni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lt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ce</a:t>
            </a:r>
            <a:r>
              <a:rPr b="1" spc="-10" dirty="0">
                <a:latin typeface="Times New Roman"/>
                <a:cs typeface="Times New Roman"/>
              </a:rPr>
              <a:t>ll</a:t>
            </a:r>
            <a:r>
              <a:rPr b="1" dirty="0">
                <a:latin typeface="Times New Roman"/>
                <a:cs typeface="Times New Roman"/>
              </a:rPr>
              <a:t>u</a:t>
            </a:r>
            <a:r>
              <a:rPr b="1" spc="-10" dirty="0">
                <a:latin typeface="Times New Roman"/>
                <a:cs typeface="Times New Roman"/>
              </a:rPr>
              <a:t>l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5" dirty="0">
                <a:latin typeface="Times New Roman"/>
                <a:cs typeface="Times New Roman"/>
              </a:rPr>
              <a:t>r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on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l</a:t>
            </a:r>
            <a:r>
              <a:rPr spc="-25" dirty="0">
                <a:latin typeface="Times New Roman"/>
                <a:cs typeface="Times New Roman"/>
              </a:rPr>
              <a:t>'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10" dirty="0">
                <a:latin typeface="Times New Roman"/>
                <a:cs typeface="Times New Roman"/>
              </a:rPr>
              <a:t>z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nda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ef</a:t>
            </a:r>
            <a:r>
              <a:rPr dirty="0">
                <a:latin typeface="Times New Roman"/>
                <a:cs typeface="Times New Roman"/>
              </a:rPr>
              <a:t>on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può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racc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ar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è 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dirty="0">
                <a:latin typeface="Times New Roman"/>
                <a:cs typeface="Times New Roman"/>
              </a:rPr>
              <a:t>o.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Ed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è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sc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acc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5" dirty="0">
                <a:latin typeface="Times New Roman"/>
                <a:cs typeface="Times New Roman"/>
              </a:rPr>
              <a:t>sa</a:t>
            </a:r>
            <a:r>
              <a:rPr dirty="0">
                <a:latin typeface="Times New Roman"/>
                <a:cs typeface="Times New Roman"/>
              </a:rPr>
              <a:t>no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u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cr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qu</a:t>
            </a:r>
            <a:r>
              <a:rPr spc="-5" dirty="0">
                <a:latin typeface="Times New Roman"/>
                <a:cs typeface="Times New Roman"/>
              </a:rPr>
              <a:t>es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ra</a:t>
            </a:r>
            <a:r>
              <a:rPr dirty="0">
                <a:latin typeface="Times New Roman"/>
                <a:cs typeface="Times New Roman"/>
              </a:rPr>
              <a:t>nno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ar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10" dirty="0">
                <a:latin typeface="Times New Roman"/>
                <a:cs typeface="Times New Roman"/>
              </a:rPr>
              <a:t>til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ll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b="1" dirty="0">
                <a:latin typeface="Times New Roman"/>
                <a:cs typeface="Times New Roman"/>
              </a:rPr>
              <a:t>po</a:t>
            </a:r>
            <a:r>
              <a:rPr b="1" spc="-10" dirty="0">
                <a:latin typeface="Times New Roman"/>
                <a:cs typeface="Times New Roman"/>
              </a:rPr>
              <a:t>li</a:t>
            </a:r>
            <a:r>
              <a:rPr b="1" spc="-5" dirty="0">
                <a:latin typeface="Times New Roman"/>
                <a:cs typeface="Times New Roman"/>
              </a:rPr>
              <a:t>z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.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ne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ì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erc</a:t>
            </a:r>
            <a:r>
              <a:rPr dirty="0">
                <a:latin typeface="Times New Roman"/>
                <a:cs typeface="Times New Roman"/>
              </a:rPr>
              <a:t>hé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no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ti</a:t>
            </a:r>
            <a:r>
              <a:rPr spc="-5" dirty="0">
                <a:latin typeface="Times New Roman"/>
                <a:cs typeface="Times New Roman"/>
              </a:rPr>
              <a:t>z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d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ar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op</a:t>
            </a:r>
            <a:r>
              <a:rPr spc="-5" dirty="0">
                <a:latin typeface="Times New Roman"/>
                <a:cs typeface="Times New Roman"/>
              </a:rPr>
              <a:t>era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o.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10"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20" dirty="0">
                <a:latin typeface="Times New Roman"/>
                <a:cs typeface="Times New Roman"/>
              </a:rPr>
              <a:t>r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</a:t>
            </a:r>
            <a:r>
              <a:rPr spc="-5" dirty="0">
                <a:latin typeface="Times New Roman"/>
                <a:cs typeface="Times New Roman"/>
              </a:rPr>
              <a:t>é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</a:t>
            </a:r>
            <a:r>
              <a:rPr dirty="0">
                <a:latin typeface="Times New Roman"/>
                <a:cs typeface="Times New Roman"/>
              </a:rPr>
              <a:t>ond</a:t>
            </a:r>
            <a:r>
              <a:rPr spc="-1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s</a:t>
            </a:r>
            <a:r>
              <a:rPr i="1" dirty="0">
                <a:latin typeface="Times New Roman"/>
                <a:cs typeface="Times New Roman"/>
              </a:rPr>
              <a:t>e</a:t>
            </a:r>
            <a:r>
              <a:rPr i="1" spc="3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non</a:t>
            </a:r>
            <a:r>
              <a:rPr i="1" spc="35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s</a:t>
            </a:r>
            <a:r>
              <a:rPr i="1" spc="-10" dirty="0">
                <a:latin typeface="Times New Roman"/>
                <a:cs typeface="Times New Roman"/>
              </a:rPr>
              <a:t>t</a:t>
            </a:r>
            <a:r>
              <a:rPr i="1" dirty="0">
                <a:latin typeface="Times New Roman"/>
                <a:cs typeface="Times New Roman"/>
              </a:rPr>
              <a:t>ai </a:t>
            </a:r>
            <a:r>
              <a:rPr i="1" spc="-10" dirty="0">
                <a:latin typeface="Times New Roman"/>
                <a:cs typeface="Times New Roman"/>
              </a:rPr>
              <a:t>f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i="1" spc="-5" dirty="0">
                <a:latin typeface="Times New Roman"/>
                <a:cs typeface="Times New Roman"/>
              </a:rPr>
              <a:t>ce</a:t>
            </a:r>
            <a:r>
              <a:rPr i="1" dirty="0">
                <a:latin typeface="Times New Roman"/>
                <a:cs typeface="Times New Roman"/>
              </a:rPr>
              <a:t>ndo n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spc="-5" dirty="0">
                <a:latin typeface="Times New Roman"/>
                <a:cs typeface="Times New Roman"/>
              </a:rPr>
              <a:t>e</a:t>
            </a:r>
            <a:r>
              <a:rPr i="1" dirty="0">
                <a:latin typeface="Times New Roman"/>
                <a:cs typeface="Times New Roman"/>
              </a:rPr>
              <a:t>n</a:t>
            </a:r>
            <a:r>
              <a:rPr i="1" spc="-10" dirty="0">
                <a:latin typeface="Times New Roman"/>
                <a:cs typeface="Times New Roman"/>
              </a:rPr>
              <a:t>t</a:t>
            </a:r>
            <a:r>
              <a:rPr i="1" dirty="0">
                <a:latin typeface="Times New Roman"/>
                <a:cs typeface="Times New Roman"/>
              </a:rPr>
              <a:t>e</a:t>
            </a:r>
            <a:r>
              <a:rPr i="1" spc="-1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di</a:t>
            </a:r>
            <a:r>
              <a:rPr i="1" spc="-5" dirty="0">
                <a:latin typeface="Times New Roman"/>
                <a:cs typeface="Times New Roman"/>
              </a:rPr>
              <a:t> s</a:t>
            </a:r>
            <a:r>
              <a:rPr i="1" dirty="0">
                <a:latin typeface="Times New Roman"/>
                <a:cs typeface="Times New Roman"/>
              </a:rPr>
              <a:t>bag</a:t>
            </a:r>
            <a:r>
              <a:rPr i="1" spc="-10" dirty="0">
                <a:latin typeface="Times New Roman"/>
                <a:cs typeface="Times New Roman"/>
              </a:rPr>
              <a:t>li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i="1" spc="-10" dirty="0">
                <a:latin typeface="Times New Roman"/>
                <a:cs typeface="Times New Roman"/>
              </a:rPr>
              <a:t>t</a:t>
            </a:r>
            <a:r>
              <a:rPr i="1" dirty="0">
                <a:latin typeface="Times New Roman"/>
                <a:cs typeface="Times New Roman"/>
              </a:rPr>
              <a:t>o,</a:t>
            </a:r>
            <a:r>
              <a:rPr i="1" spc="-1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non hai</a:t>
            </a:r>
            <a:r>
              <a:rPr i="1" spc="-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n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spc="-15" dirty="0">
                <a:latin typeface="Times New Roman"/>
                <a:cs typeface="Times New Roman"/>
              </a:rPr>
              <a:t>e</a:t>
            </a:r>
            <a:r>
              <a:rPr i="1" dirty="0">
                <a:latin typeface="Times New Roman"/>
                <a:cs typeface="Times New Roman"/>
              </a:rPr>
              <a:t>n</a:t>
            </a:r>
            <a:r>
              <a:rPr i="1" spc="-10" dirty="0">
                <a:latin typeface="Times New Roman"/>
                <a:cs typeface="Times New Roman"/>
              </a:rPr>
              <a:t>t</a:t>
            </a:r>
            <a:r>
              <a:rPr i="1" dirty="0">
                <a:latin typeface="Times New Roman"/>
                <a:cs typeface="Times New Roman"/>
              </a:rPr>
              <a:t>e da </a:t>
            </a:r>
            <a:r>
              <a:rPr i="1" spc="-15" dirty="0">
                <a:latin typeface="Times New Roman"/>
                <a:cs typeface="Times New Roman"/>
              </a:rPr>
              <a:t>n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i="1" spc="-5" dirty="0">
                <a:latin typeface="Times New Roman"/>
                <a:cs typeface="Times New Roman"/>
              </a:rPr>
              <a:t>sc</a:t>
            </a:r>
            <a:r>
              <a:rPr i="1" dirty="0">
                <a:latin typeface="Times New Roman"/>
                <a:cs typeface="Times New Roman"/>
              </a:rPr>
              <a:t>on</a:t>
            </a:r>
            <a:r>
              <a:rPr i="1" spc="-15" dirty="0">
                <a:latin typeface="Times New Roman"/>
                <a:cs typeface="Times New Roman"/>
              </a:rPr>
              <a:t>d</a:t>
            </a:r>
            <a:r>
              <a:rPr i="1" spc="-5" dirty="0">
                <a:latin typeface="Times New Roman"/>
                <a:cs typeface="Times New Roman"/>
              </a:rPr>
              <a:t>e</a:t>
            </a:r>
            <a:r>
              <a:rPr i="1" spc="-15" dirty="0">
                <a:latin typeface="Times New Roman"/>
                <a:cs typeface="Times New Roman"/>
              </a:rPr>
              <a:t>r</a:t>
            </a:r>
            <a:r>
              <a:rPr i="1"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  <a:p>
            <a:pPr marL="12700" algn="just">
              <a:spcAft>
                <a:spcPts val="600"/>
              </a:spcAft>
            </a:pPr>
            <a:r>
              <a:rPr smtClean="0">
                <a:latin typeface="Times New Roman"/>
                <a:cs typeface="Times New Roman"/>
              </a:rPr>
              <a:t>E</a:t>
            </a:r>
            <a:r>
              <a:rPr spc="-5" smtClean="0">
                <a:latin typeface="Times New Roman"/>
                <a:cs typeface="Times New Roman"/>
              </a:rPr>
              <a:t>cc</a:t>
            </a:r>
            <a:r>
              <a:rPr smtClean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è qui</a:t>
            </a:r>
            <a:r>
              <a:rPr spc="-5" dirty="0">
                <a:latin typeface="Times New Roman"/>
                <a:cs typeface="Times New Roman"/>
              </a:rPr>
              <a:t> c</a:t>
            </a:r>
            <a:r>
              <a:rPr spc="-15" dirty="0">
                <a:latin typeface="Times New Roman"/>
                <a:cs typeface="Times New Roman"/>
              </a:rPr>
              <a:t>h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o.</a:t>
            </a:r>
            <a:endParaRPr>
              <a:latin typeface="Times New Roman"/>
              <a:cs typeface="Times New Roman"/>
            </a:endParaRPr>
          </a:p>
          <a:p>
            <a:pPr marL="12700" algn="just">
              <a:spcAft>
                <a:spcPts val="600"/>
              </a:spcAft>
            </a:pPr>
            <a:r>
              <a:rPr b="1" smtClean="0">
                <a:latin typeface="Times New Roman"/>
                <a:cs typeface="Times New Roman"/>
              </a:rPr>
              <a:t>La</a:t>
            </a:r>
            <a:r>
              <a:rPr b="1" spc="-15" smtClean="0">
                <a:latin typeface="Times New Roman"/>
                <a:cs typeface="Times New Roman"/>
              </a:rPr>
              <a:t> </a:t>
            </a:r>
            <a:r>
              <a:rPr b="1" spc="5" dirty="0">
                <a:latin typeface="Times New Roman"/>
                <a:cs typeface="Times New Roman"/>
              </a:rPr>
              <a:t>f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10" dirty="0">
                <a:latin typeface="Times New Roman"/>
                <a:cs typeface="Times New Roman"/>
              </a:rPr>
              <a:t>l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a d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spc="-15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-20" dirty="0">
                <a:latin typeface="Times New Roman"/>
                <a:cs typeface="Times New Roman"/>
              </a:rPr>
              <a:t>m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a</a:t>
            </a:r>
            <a:endParaRPr>
              <a:latin typeface="Times New Roman"/>
              <a:cs typeface="Times New Roman"/>
            </a:endParaRPr>
          </a:p>
          <a:p>
            <a:pPr marL="12700" marR="5080" algn="just">
              <a:spcAft>
                <a:spcPts val="600"/>
              </a:spcAft>
            </a:pPr>
            <a:r>
              <a:rPr dirty="0">
                <a:latin typeface="Times New Roman"/>
                <a:cs typeface="Times New Roman"/>
              </a:rPr>
              <a:t>Chi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ra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ona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</a:t>
            </a:r>
            <a:r>
              <a:rPr spc="-5" dirty="0">
                <a:latin typeface="Times New Roman"/>
                <a:cs typeface="Times New Roman"/>
              </a:rPr>
              <a:t>as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udd</a:t>
            </a:r>
            <a:r>
              <a:rPr spc="-15"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tt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"</a:t>
            </a:r>
            <a:r>
              <a:rPr b="1" i="1" spc="-5" dirty="0">
                <a:latin typeface="Times New Roman"/>
                <a:cs typeface="Times New Roman"/>
              </a:rPr>
              <a:t>s</a:t>
            </a:r>
            <a:r>
              <a:rPr b="1" i="1" dirty="0">
                <a:latin typeface="Times New Roman"/>
                <a:cs typeface="Times New Roman"/>
              </a:rPr>
              <a:t>e</a:t>
            </a:r>
            <a:r>
              <a:rPr b="1" i="1" spc="60" dirty="0"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non</a:t>
            </a:r>
            <a:r>
              <a:rPr b="1" i="1" spc="60" dirty="0">
                <a:latin typeface="Times New Roman"/>
                <a:cs typeface="Times New Roman"/>
              </a:rPr>
              <a:t> </a:t>
            </a:r>
            <a:r>
              <a:rPr b="1" i="1" spc="-5" dirty="0">
                <a:latin typeface="Times New Roman"/>
                <a:cs typeface="Times New Roman"/>
              </a:rPr>
              <a:t>f</a:t>
            </a:r>
            <a:r>
              <a:rPr b="1" i="1" dirty="0">
                <a:latin typeface="Times New Roman"/>
                <a:cs typeface="Times New Roman"/>
              </a:rPr>
              <a:t>ai</a:t>
            </a:r>
            <a:r>
              <a:rPr b="1" i="1" spc="55" dirty="0"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n</a:t>
            </a:r>
            <a:r>
              <a:rPr b="1" i="1" spc="-10" dirty="0">
                <a:latin typeface="Times New Roman"/>
                <a:cs typeface="Times New Roman"/>
              </a:rPr>
              <a:t>i</a:t>
            </a:r>
            <a:r>
              <a:rPr b="1" i="1" spc="-5" dirty="0">
                <a:latin typeface="Times New Roman"/>
                <a:cs typeface="Times New Roman"/>
              </a:rPr>
              <a:t>e</a:t>
            </a:r>
            <a:r>
              <a:rPr b="1" i="1" dirty="0">
                <a:latin typeface="Times New Roman"/>
                <a:cs typeface="Times New Roman"/>
              </a:rPr>
              <a:t>n</a:t>
            </a:r>
            <a:r>
              <a:rPr b="1" i="1" spc="-10" dirty="0">
                <a:latin typeface="Times New Roman"/>
                <a:cs typeface="Times New Roman"/>
              </a:rPr>
              <a:t>t</a:t>
            </a:r>
            <a:r>
              <a:rPr b="1" i="1" dirty="0">
                <a:latin typeface="Times New Roman"/>
                <a:cs typeface="Times New Roman"/>
              </a:rPr>
              <a:t>e</a:t>
            </a:r>
            <a:r>
              <a:rPr b="1" i="1" spc="60" dirty="0"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di</a:t>
            </a:r>
            <a:r>
              <a:rPr b="1" i="1" spc="55" dirty="0">
                <a:latin typeface="Times New Roman"/>
                <a:cs typeface="Times New Roman"/>
              </a:rPr>
              <a:t> </a:t>
            </a:r>
            <a:r>
              <a:rPr b="1" i="1" spc="5" dirty="0">
                <a:latin typeface="Times New Roman"/>
                <a:cs typeface="Times New Roman"/>
              </a:rPr>
              <a:t>m</a:t>
            </a:r>
            <a:r>
              <a:rPr b="1" i="1" dirty="0">
                <a:latin typeface="Times New Roman"/>
                <a:cs typeface="Times New Roman"/>
              </a:rPr>
              <a:t>a</a:t>
            </a:r>
            <a:r>
              <a:rPr b="1" i="1" spc="-10" dirty="0">
                <a:latin typeface="Times New Roman"/>
                <a:cs typeface="Times New Roman"/>
              </a:rPr>
              <a:t>l</a:t>
            </a:r>
            <a:r>
              <a:rPr b="1" i="1" spc="-5" dirty="0">
                <a:latin typeface="Times New Roman"/>
                <a:cs typeface="Times New Roman"/>
              </a:rPr>
              <a:t>e</a:t>
            </a:r>
            <a:r>
              <a:rPr b="1" i="1" dirty="0">
                <a:latin typeface="Times New Roman"/>
                <a:cs typeface="Times New Roman"/>
              </a:rPr>
              <a:t>,</a:t>
            </a:r>
            <a:r>
              <a:rPr b="1" i="1" spc="60" dirty="0"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non</a:t>
            </a:r>
            <a:r>
              <a:rPr b="1" i="1" spc="60" dirty="0"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hai</a:t>
            </a:r>
            <a:r>
              <a:rPr b="1" i="1" spc="55" dirty="0"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n</a:t>
            </a:r>
            <a:r>
              <a:rPr b="1" i="1" spc="-10" dirty="0">
                <a:latin typeface="Times New Roman"/>
                <a:cs typeface="Times New Roman"/>
              </a:rPr>
              <a:t>i</a:t>
            </a:r>
            <a:r>
              <a:rPr b="1" i="1" spc="-5" dirty="0">
                <a:latin typeface="Times New Roman"/>
                <a:cs typeface="Times New Roman"/>
              </a:rPr>
              <a:t>e</a:t>
            </a:r>
            <a:r>
              <a:rPr b="1" i="1" dirty="0">
                <a:latin typeface="Times New Roman"/>
                <a:cs typeface="Times New Roman"/>
              </a:rPr>
              <a:t>n</a:t>
            </a:r>
            <a:r>
              <a:rPr b="1" i="1" spc="-10" dirty="0">
                <a:latin typeface="Times New Roman"/>
                <a:cs typeface="Times New Roman"/>
              </a:rPr>
              <a:t>t</a:t>
            </a:r>
            <a:r>
              <a:rPr b="1" i="1" dirty="0">
                <a:latin typeface="Times New Roman"/>
                <a:cs typeface="Times New Roman"/>
              </a:rPr>
              <a:t>e</a:t>
            </a:r>
            <a:r>
              <a:rPr b="1" i="1" spc="60" dirty="0"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da</a:t>
            </a:r>
            <a:r>
              <a:rPr b="1" i="1" spc="60" dirty="0">
                <a:latin typeface="Times New Roman"/>
                <a:cs typeface="Times New Roman"/>
              </a:rPr>
              <a:t> </a:t>
            </a:r>
            <a:r>
              <a:rPr b="1" i="1" spc="-15" dirty="0">
                <a:latin typeface="Times New Roman"/>
                <a:cs typeface="Times New Roman"/>
              </a:rPr>
              <a:t>n</a:t>
            </a:r>
            <a:r>
              <a:rPr b="1" i="1" dirty="0">
                <a:latin typeface="Times New Roman"/>
                <a:cs typeface="Times New Roman"/>
              </a:rPr>
              <a:t>a</a:t>
            </a:r>
            <a:r>
              <a:rPr b="1" i="1" spc="-5" dirty="0">
                <a:latin typeface="Times New Roman"/>
                <a:cs typeface="Times New Roman"/>
              </a:rPr>
              <a:t>sc</a:t>
            </a:r>
            <a:r>
              <a:rPr b="1" i="1" spc="-15" dirty="0">
                <a:latin typeface="Times New Roman"/>
                <a:cs typeface="Times New Roman"/>
              </a:rPr>
              <a:t>o</a:t>
            </a:r>
            <a:r>
              <a:rPr b="1" i="1" dirty="0">
                <a:latin typeface="Times New Roman"/>
                <a:cs typeface="Times New Roman"/>
              </a:rPr>
              <a:t>nd</a:t>
            </a:r>
            <a:r>
              <a:rPr b="1" i="1" spc="-5" dirty="0">
                <a:latin typeface="Times New Roman"/>
                <a:cs typeface="Times New Roman"/>
              </a:rPr>
              <a:t>ere</a:t>
            </a:r>
            <a:r>
              <a:rPr dirty="0">
                <a:latin typeface="Times New Roman"/>
                <a:cs typeface="Times New Roman"/>
              </a:rPr>
              <a:t>"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5" dirty="0">
                <a:latin typeface="Times New Roman"/>
                <a:cs typeface="Times New Roman"/>
              </a:rPr>
              <a:t>sa</a:t>
            </a:r>
            <a:r>
              <a:rPr dirty="0">
                <a:latin typeface="Times New Roman"/>
                <a:cs typeface="Times New Roman"/>
              </a:rPr>
              <a:t>ndo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una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srgbClr val="B81013"/>
                </a:solidFill>
                <a:latin typeface="Times New Roman"/>
                <a:cs typeface="Times New Roman"/>
              </a:rPr>
              <a:t>f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a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l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s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a d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i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c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o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o</a:t>
            </a:r>
            <a:r>
              <a:rPr b="1" spc="-20" dirty="0">
                <a:solidFill>
                  <a:srgbClr val="B81013"/>
                </a:solidFill>
                <a:latin typeface="Times New Roman"/>
                <a:cs typeface="Times New Roman"/>
              </a:rPr>
              <a:t>m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i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f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i="1" spc="-10" dirty="0">
                <a:latin typeface="Times New Roman"/>
                <a:cs typeface="Times New Roman"/>
              </a:rPr>
              <a:t>ll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i="1" spc="-5" dirty="0">
                <a:latin typeface="Times New Roman"/>
                <a:cs typeface="Times New Roman"/>
              </a:rPr>
              <a:t>c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i="1" spc="10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d</a:t>
            </a:r>
            <a:r>
              <a:rPr i="1" spc="-5" dirty="0">
                <a:latin typeface="Times New Roman"/>
                <a:cs typeface="Times New Roman"/>
              </a:rPr>
              <a:t>e</a:t>
            </a:r>
            <a:r>
              <a:rPr i="1" spc="-10" dirty="0">
                <a:latin typeface="Times New Roman"/>
                <a:cs typeface="Times New Roman"/>
              </a:rPr>
              <a:t>ll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i="1" spc="105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f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i="1" spc="-10" dirty="0">
                <a:latin typeface="Times New Roman"/>
                <a:cs typeface="Times New Roman"/>
              </a:rPr>
              <a:t>l</a:t>
            </a:r>
            <a:r>
              <a:rPr i="1" spc="-5" dirty="0">
                <a:latin typeface="Times New Roman"/>
                <a:cs typeface="Times New Roman"/>
              </a:rPr>
              <a:t>s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i="1" spc="105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sce</a:t>
            </a:r>
            <a:r>
              <a:rPr i="1" spc="-10" dirty="0">
                <a:latin typeface="Times New Roman"/>
                <a:cs typeface="Times New Roman"/>
              </a:rPr>
              <a:t>lt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una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ec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re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1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ess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rzar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hi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i d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ti</a:t>
            </a:r>
            <a:r>
              <a:rPr dirty="0">
                <a:latin typeface="Times New Roman"/>
                <a:cs typeface="Times New Roman"/>
              </a:rPr>
              <a:t>: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"</a:t>
            </a:r>
            <a:r>
              <a:rPr i="1" dirty="0">
                <a:latin typeface="Times New Roman"/>
                <a:cs typeface="Times New Roman"/>
              </a:rPr>
              <a:t>o</a:t>
            </a:r>
            <a:r>
              <a:rPr i="1" spc="35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se</a:t>
            </a:r>
            <a:r>
              <a:rPr i="1" dirty="0">
                <a:latin typeface="Times New Roman"/>
                <a:cs typeface="Times New Roman"/>
              </a:rPr>
              <a:t>i</a:t>
            </a:r>
            <a:r>
              <a:rPr i="1" spc="30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c</a:t>
            </a:r>
            <a:r>
              <a:rPr i="1" dirty="0">
                <a:latin typeface="Times New Roman"/>
                <a:cs typeface="Times New Roman"/>
              </a:rPr>
              <a:t>on</a:t>
            </a:r>
            <a:r>
              <a:rPr i="1" spc="35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m</a:t>
            </a:r>
            <a:r>
              <a:rPr i="1" dirty="0">
                <a:latin typeface="Times New Roman"/>
                <a:cs typeface="Times New Roman"/>
              </a:rPr>
              <a:t>e</a:t>
            </a:r>
            <a:r>
              <a:rPr i="1" spc="3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o</a:t>
            </a:r>
            <a:r>
              <a:rPr i="1" spc="25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c</a:t>
            </a:r>
            <a:r>
              <a:rPr i="1" dirty="0">
                <a:latin typeface="Times New Roman"/>
                <a:cs typeface="Times New Roman"/>
              </a:rPr>
              <a:t>o</a:t>
            </a:r>
            <a:r>
              <a:rPr i="1" spc="-15" dirty="0">
                <a:latin typeface="Times New Roman"/>
                <a:cs typeface="Times New Roman"/>
              </a:rPr>
              <a:t>n</a:t>
            </a:r>
            <a:r>
              <a:rPr i="1" spc="-10" dirty="0">
                <a:latin typeface="Times New Roman"/>
                <a:cs typeface="Times New Roman"/>
              </a:rPr>
              <a:t>t</a:t>
            </a:r>
            <a:r>
              <a:rPr i="1" spc="-5" dirty="0">
                <a:latin typeface="Times New Roman"/>
                <a:cs typeface="Times New Roman"/>
              </a:rPr>
              <a:t>r</a:t>
            </a:r>
            <a:r>
              <a:rPr i="1" dirty="0">
                <a:latin typeface="Times New Roman"/>
                <a:cs typeface="Times New Roman"/>
              </a:rPr>
              <a:t>o</a:t>
            </a:r>
            <a:r>
              <a:rPr i="1" spc="3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di</a:t>
            </a:r>
            <a:r>
              <a:rPr i="1" spc="30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m</a:t>
            </a:r>
            <a:r>
              <a:rPr i="1" spc="-5" dirty="0">
                <a:latin typeface="Times New Roman"/>
                <a:cs typeface="Times New Roman"/>
              </a:rPr>
              <a:t>e</a:t>
            </a:r>
            <a:r>
              <a:rPr spc="-15" dirty="0">
                <a:latin typeface="Times New Roman"/>
                <a:cs typeface="Times New Roman"/>
              </a:rPr>
              <a:t>"</a:t>
            </a:r>
            <a:r>
              <a:rPr dirty="0">
                <a:latin typeface="Times New Roman"/>
                <a:cs typeface="Times New Roman"/>
              </a:rPr>
              <a:t>.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-5" dirty="0">
                <a:latin typeface="Times New Roman"/>
                <a:cs typeface="Times New Roman"/>
              </a:rPr>
              <a:t>ss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pone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l'i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spc="5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una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sce</a:t>
            </a:r>
            <a:r>
              <a:rPr spc="-10" dirty="0">
                <a:latin typeface="Times New Roman"/>
                <a:cs typeface="Times New Roman"/>
              </a:rPr>
              <a:t>lt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re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de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0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1,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5" dirty="0">
                <a:latin typeface="Times New Roman"/>
                <a:cs typeface="Times New Roman"/>
              </a:rPr>
              <a:t>rea</a:t>
            </a:r>
            <a:r>
              <a:rPr spc="-10" dirty="0">
                <a:latin typeface="Times New Roman"/>
                <a:cs typeface="Times New Roman"/>
              </a:rPr>
              <a:t>lt</a:t>
            </a:r>
            <a:r>
              <a:rPr dirty="0">
                <a:latin typeface="Times New Roman"/>
                <a:cs typeface="Times New Roman"/>
              </a:rPr>
              <a:t>à è b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 p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ù </a:t>
            </a:r>
            <a:r>
              <a:rPr spc="-1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ess</a:t>
            </a:r>
            <a:r>
              <a:rPr dirty="0">
                <a:latin typeface="Times New Roman"/>
                <a:cs typeface="Times New Roman"/>
              </a:rPr>
              <a:t>a di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a b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ar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o.</a:t>
            </a:r>
            <a:endParaRPr>
              <a:latin typeface="Times New Roman"/>
              <a:cs typeface="Times New Roman"/>
            </a:endParaRPr>
          </a:p>
          <a:p>
            <a:pPr marL="12700" marR="5080" algn="just">
              <a:spcAft>
                <a:spcPts val="600"/>
              </a:spcAft>
            </a:pPr>
            <a:r>
              <a:rPr b="1" spc="5" dirty="0">
                <a:latin typeface="Times New Roman"/>
                <a:cs typeface="Times New Roman"/>
              </a:rPr>
              <a:t>A</a:t>
            </a:r>
            <a:r>
              <a:rPr b="1" dirty="0">
                <a:latin typeface="Times New Roman"/>
                <a:cs typeface="Times New Roman"/>
              </a:rPr>
              <a:t>d</a:t>
            </a:r>
            <a:r>
              <a:rPr b="1" spc="1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e</a:t>
            </a:r>
            <a:r>
              <a:rPr b="1" spc="-15" dirty="0">
                <a:latin typeface="Times New Roman"/>
                <a:cs typeface="Times New Roman"/>
              </a:rPr>
              <a:t>s</a:t>
            </a:r>
            <a:r>
              <a:rPr b="1" spc="-5" dirty="0">
                <a:latin typeface="Times New Roman"/>
                <a:cs typeface="Times New Roman"/>
              </a:rPr>
              <a:t>e</a:t>
            </a:r>
            <a:r>
              <a:rPr b="1" spc="-20" dirty="0">
                <a:latin typeface="Times New Roman"/>
                <a:cs typeface="Times New Roman"/>
              </a:rPr>
              <a:t>m</a:t>
            </a:r>
            <a:r>
              <a:rPr b="1" dirty="0">
                <a:latin typeface="Times New Roman"/>
                <a:cs typeface="Times New Roman"/>
              </a:rPr>
              <a:t>p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</a:t>
            </a:r>
            <a:r>
              <a:rPr spc="-5" dirty="0">
                <a:latin typeface="Times New Roman"/>
                <a:cs typeface="Times New Roman"/>
              </a:rPr>
              <a:t>ss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on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face</a:t>
            </a:r>
            <a:r>
              <a:rPr dirty="0">
                <a:latin typeface="Times New Roman"/>
                <a:cs typeface="Times New Roman"/>
              </a:rPr>
              <a:t>ndo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10" dirty="0">
                <a:latin typeface="Times New Roman"/>
                <a:cs typeface="Times New Roman"/>
              </a:rPr>
              <a:t>tt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v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dirty="0">
                <a:latin typeface="Times New Roman"/>
                <a:cs typeface="Times New Roman"/>
              </a:rPr>
              <a:t>gogn</a:t>
            </a:r>
            <a:r>
              <a:rPr spc="-5" dirty="0">
                <a:latin typeface="Times New Roman"/>
                <a:cs typeface="Times New Roman"/>
              </a:rPr>
              <a:t>ar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erc</a:t>
            </a:r>
            <a:r>
              <a:rPr dirty="0">
                <a:latin typeface="Times New Roman"/>
                <a:cs typeface="Times New Roman"/>
              </a:rPr>
              <a:t>hé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è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qu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es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re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10" dirty="0">
                <a:latin typeface="Times New Roman"/>
                <a:cs typeface="Times New Roman"/>
              </a:rPr>
              <a:t>a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 p</a:t>
            </a:r>
            <a:r>
              <a:rPr spc="-5" dirty="0">
                <a:latin typeface="Times New Roman"/>
                <a:cs typeface="Times New Roman"/>
              </a:rPr>
              <a:t>ers</a:t>
            </a:r>
            <a:r>
              <a:rPr dirty="0">
                <a:latin typeface="Times New Roman"/>
                <a:cs typeface="Times New Roman"/>
              </a:rPr>
              <a:t>on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.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re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pu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ec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15"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scr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qu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cr</a:t>
            </a:r>
            <a:r>
              <a:rPr spc="-10" dirty="0">
                <a:latin typeface="Times New Roman"/>
                <a:cs typeface="Times New Roman"/>
              </a:rPr>
              <a:t>iti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10" dirty="0">
                <a:latin typeface="Times New Roman"/>
                <a:cs typeface="Times New Roman"/>
              </a:rPr>
              <a:t>itt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5" dirty="0">
                <a:latin typeface="Times New Roman"/>
                <a:cs typeface="Times New Roman"/>
              </a:rPr>
              <a:t>l</a:t>
            </a:r>
            <a:r>
              <a:rPr spc="-25" dirty="0">
                <a:latin typeface="Times New Roman"/>
                <a:cs typeface="Times New Roman"/>
              </a:rPr>
              <a:t>'</a:t>
            </a:r>
            <a:r>
              <a:rPr spc="-5" dirty="0">
                <a:latin typeface="Times New Roman"/>
                <a:cs typeface="Times New Roman"/>
              </a:rPr>
              <a:t>az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nda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ui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o,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non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far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on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dirty="0">
                <a:latin typeface="Times New Roman"/>
                <a:cs typeface="Times New Roman"/>
              </a:rPr>
              <a:t>o n</a:t>
            </a:r>
            <a:r>
              <a:rPr spc="10" dirty="0">
                <a:latin typeface="Times New Roman"/>
                <a:cs typeface="Times New Roman"/>
              </a:rPr>
              <a:t>o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e e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og</a:t>
            </a:r>
            <a:r>
              <a:rPr spc="-1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,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lt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5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 r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sc</a:t>
            </a:r>
            <a:r>
              <a:rPr dirty="0">
                <a:latin typeface="Times New Roman"/>
                <a:cs typeface="Times New Roman"/>
              </a:rPr>
              <a:t>h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ere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o. </a:t>
            </a:r>
            <a:r>
              <a:rPr spc="5" dirty="0">
                <a:latin typeface="Times New Roman"/>
                <a:cs typeface="Times New Roman"/>
              </a:rPr>
              <a:t>N</a:t>
            </a:r>
            <a:r>
              <a:rPr spc="-1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n b</a:t>
            </a:r>
            <a:r>
              <a:rPr spc="-5" dirty="0">
                <a:latin typeface="Times New Roman"/>
                <a:cs typeface="Times New Roman"/>
              </a:rPr>
              <a:t>as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a a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>
                <a:latin typeface="Times New Roman"/>
                <a:cs typeface="Times New Roman"/>
              </a:rPr>
              <a:t>c</a:t>
            </a:r>
            <a:r>
              <a:rPr>
                <a:latin typeface="Times New Roman"/>
                <a:cs typeface="Times New Roman"/>
              </a:rPr>
              <a:t>on</a:t>
            </a:r>
            <a:r>
              <a:rPr spc="-15">
                <a:latin typeface="Times New Roman"/>
                <a:cs typeface="Times New Roman"/>
              </a:rPr>
              <a:t>v</a:t>
            </a:r>
            <a:r>
              <a:rPr spc="-10">
                <a:latin typeface="Times New Roman"/>
                <a:cs typeface="Times New Roman"/>
              </a:rPr>
              <a:t>i</a:t>
            </a:r>
            <a:r>
              <a:rPr>
                <a:latin typeface="Times New Roman"/>
                <a:cs typeface="Times New Roman"/>
              </a:rPr>
              <a:t>n</a:t>
            </a:r>
            <a:r>
              <a:rPr spc="-5">
                <a:latin typeface="Times New Roman"/>
                <a:cs typeface="Times New Roman"/>
              </a:rPr>
              <a:t>cer</a:t>
            </a:r>
            <a:r>
              <a:rPr spc="-10">
                <a:latin typeface="Times New Roman"/>
                <a:cs typeface="Times New Roman"/>
              </a:rPr>
              <a:t>ti</a:t>
            </a:r>
            <a:r>
              <a:rPr smtClean="0">
                <a:latin typeface="Times New Roman"/>
                <a:cs typeface="Times New Roman"/>
              </a:rPr>
              <a:t>?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711" y="604033"/>
            <a:ext cx="6482999" cy="7509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spcAft>
                <a:spcPts val="600"/>
              </a:spcAft>
            </a:pPr>
            <a:r>
              <a:rPr lang="it-IT" b="1" dirty="0" smtClean="0">
                <a:latin typeface="Times New Roman"/>
                <a:cs typeface="Times New Roman"/>
              </a:rPr>
              <a:t>Fa</a:t>
            </a:r>
            <a:r>
              <a:rPr lang="it-IT" b="1" spc="-5" dirty="0" smtClean="0">
                <a:latin typeface="Times New Roman"/>
                <a:cs typeface="Times New Roman"/>
              </a:rPr>
              <a:t>cc</a:t>
            </a:r>
            <a:r>
              <a:rPr lang="it-IT" b="1" spc="-10" dirty="0" smtClean="0">
                <a:latin typeface="Times New Roman"/>
                <a:cs typeface="Times New Roman"/>
              </a:rPr>
              <a:t>i</a:t>
            </a:r>
            <a:r>
              <a:rPr lang="it-IT" b="1" dirty="0" smtClean="0">
                <a:latin typeface="Times New Roman"/>
                <a:cs typeface="Times New Roman"/>
              </a:rPr>
              <a:t>a</a:t>
            </a:r>
            <a:r>
              <a:rPr lang="it-IT" b="1" spc="-20" dirty="0" smtClean="0">
                <a:latin typeface="Times New Roman"/>
                <a:cs typeface="Times New Roman"/>
              </a:rPr>
              <a:t>m</a:t>
            </a:r>
            <a:r>
              <a:rPr lang="it-IT" b="1" dirty="0" smtClean="0">
                <a:latin typeface="Times New Roman"/>
                <a:cs typeface="Times New Roman"/>
              </a:rPr>
              <a:t>o</a:t>
            </a:r>
            <a:r>
              <a:rPr lang="it-IT" b="1" spc="45" dirty="0" smtClean="0">
                <a:latin typeface="Times New Roman"/>
                <a:cs typeface="Times New Roman"/>
              </a:rPr>
              <a:t> </a:t>
            </a:r>
            <a:r>
              <a:rPr lang="it-IT" b="1" spc="5" dirty="0" smtClean="0">
                <a:latin typeface="Times New Roman"/>
                <a:cs typeface="Times New Roman"/>
              </a:rPr>
              <a:t>f</a:t>
            </a:r>
            <a:r>
              <a:rPr lang="it-IT" b="1" spc="-10" dirty="0" smtClean="0">
                <a:latin typeface="Times New Roman"/>
                <a:cs typeface="Times New Roman"/>
              </a:rPr>
              <a:t>i</a:t>
            </a:r>
            <a:r>
              <a:rPr lang="it-IT" b="1" dirty="0" smtClean="0">
                <a:latin typeface="Times New Roman"/>
                <a:cs typeface="Times New Roman"/>
              </a:rPr>
              <a:t>n</a:t>
            </a:r>
            <a:r>
              <a:rPr lang="it-IT" b="1" spc="-5" dirty="0" smtClean="0">
                <a:latin typeface="Times New Roman"/>
                <a:cs typeface="Times New Roman"/>
              </a:rPr>
              <a:t>t</a:t>
            </a:r>
            <a:r>
              <a:rPr lang="it-IT" b="1" dirty="0" smtClean="0">
                <a:latin typeface="Times New Roman"/>
                <a:cs typeface="Times New Roman"/>
              </a:rPr>
              <a:t>a</a:t>
            </a:r>
            <a:r>
              <a:rPr lang="it-IT" b="1" spc="60" dirty="0" smtClean="0">
                <a:latin typeface="Times New Roman"/>
                <a:cs typeface="Times New Roman"/>
              </a:rPr>
              <a:t> </a:t>
            </a:r>
            <a:r>
              <a:rPr lang="it-IT" b="1" spc="-15" dirty="0" smtClean="0">
                <a:latin typeface="Times New Roman"/>
                <a:cs typeface="Times New Roman"/>
              </a:rPr>
              <a:t>c</a:t>
            </a:r>
            <a:r>
              <a:rPr lang="it-IT" b="1" dirty="0" smtClean="0">
                <a:latin typeface="Times New Roman"/>
                <a:cs typeface="Times New Roman"/>
              </a:rPr>
              <a:t>he</a:t>
            </a:r>
            <a:r>
              <a:rPr lang="it-IT" b="1" spc="60" dirty="0" smtClean="0">
                <a:latin typeface="Times New Roman"/>
                <a:cs typeface="Times New Roman"/>
              </a:rPr>
              <a:t> </a:t>
            </a:r>
            <a:r>
              <a:rPr lang="it-IT" b="1" spc="-10" dirty="0" smtClean="0">
                <a:latin typeface="Times New Roman"/>
                <a:cs typeface="Times New Roman"/>
              </a:rPr>
              <a:t>i</a:t>
            </a:r>
            <a:r>
              <a:rPr lang="it-IT" b="1" dirty="0" smtClean="0">
                <a:latin typeface="Times New Roman"/>
                <a:cs typeface="Times New Roman"/>
              </a:rPr>
              <a:t>o</a:t>
            </a:r>
            <a:r>
              <a:rPr lang="it-IT" b="1" spc="45" dirty="0" smtClean="0">
                <a:latin typeface="Times New Roman"/>
                <a:cs typeface="Times New Roman"/>
              </a:rPr>
              <a:t> </a:t>
            </a:r>
            <a:r>
              <a:rPr lang="it-IT" b="1" dirty="0" smtClean="0">
                <a:latin typeface="Times New Roman"/>
                <a:cs typeface="Times New Roman"/>
              </a:rPr>
              <a:t>ab</a:t>
            </a:r>
            <a:r>
              <a:rPr lang="it-IT" b="1" spc="-10" dirty="0" smtClean="0">
                <a:latin typeface="Times New Roman"/>
                <a:cs typeface="Times New Roman"/>
              </a:rPr>
              <a:t>i</a:t>
            </a:r>
            <a:r>
              <a:rPr lang="it-IT" b="1" spc="-5" dirty="0" smtClean="0">
                <a:latin typeface="Times New Roman"/>
                <a:cs typeface="Times New Roman"/>
              </a:rPr>
              <a:t>t</a:t>
            </a:r>
            <a:r>
              <a:rPr lang="it-IT" b="1" dirty="0" smtClean="0">
                <a:latin typeface="Times New Roman"/>
                <a:cs typeface="Times New Roman"/>
              </a:rPr>
              <a:t>i</a:t>
            </a:r>
            <a:r>
              <a:rPr lang="it-IT" b="1" spc="40" dirty="0" smtClean="0">
                <a:latin typeface="Times New Roman"/>
                <a:cs typeface="Times New Roman"/>
              </a:rPr>
              <a:t> </a:t>
            </a:r>
            <a:r>
              <a:rPr lang="it-IT" b="1" spc="-10" dirty="0" smtClean="0">
                <a:latin typeface="Times New Roman"/>
                <a:cs typeface="Times New Roman"/>
              </a:rPr>
              <a:t>i</a:t>
            </a:r>
            <a:r>
              <a:rPr lang="it-IT" b="1" dirty="0" smtClean="0">
                <a:latin typeface="Times New Roman"/>
                <a:cs typeface="Times New Roman"/>
              </a:rPr>
              <a:t>n</a:t>
            </a:r>
            <a:r>
              <a:rPr lang="it-IT" b="1" spc="50" dirty="0" smtClean="0">
                <a:latin typeface="Times New Roman"/>
                <a:cs typeface="Times New Roman"/>
              </a:rPr>
              <a:t> </a:t>
            </a:r>
            <a:r>
              <a:rPr lang="it-IT" b="1" spc="5" dirty="0" smtClean="0">
                <a:latin typeface="Times New Roman"/>
                <a:cs typeface="Times New Roman"/>
              </a:rPr>
              <a:t>C</a:t>
            </a:r>
            <a:r>
              <a:rPr lang="it-IT" b="1" spc="-10" dirty="0" smtClean="0">
                <a:latin typeface="Times New Roman"/>
                <a:cs typeface="Times New Roman"/>
              </a:rPr>
              <a:t>i</a:t>
            </a:r>
            <a:r>
              <a:rPr lang="it-IT" b="1" dirty="0" smtClean="0">
                <a:latin typeface="Times New Roman"/>
                <a:cs typeface="Times New Roman"/>
              </a:rPr>
              <a:t>na,</a:t>
            </a:r>
            <a:r>
              <a:rPr lang="it-IT" b="1" spc="45" dirty="0" smtClean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</a:rPr>
              <a:t>o</a:t>
            </a:r>
            <a:r>
              <a:rPr lang="it-IT" spc="60" dirty="0" smtClean="0">
                <a:latin typeface="Times New Roman"/>
                <a:cs typeface="Times New Roman"/>
              </a:rPr>
              <a:t> </a:t>
            </a:r>
            <a:r>
              <a:rPr lang="it-IT" spc="-10" dirty="0" smtClean="0">
                <a:latin typeface="Times New Roman"/>
                <a:cs typeface="Times New Roman"/>
              </a:rPr>
              <a:t>i</a:t>
            </a:r>
            <a:r>
              <a:rPr lang="it-IT" dirty="0" smtClean="0">
                <a:latin typeface="Times New Roman"/>
                <a:cs typeface="Times New Roman"/>
              </a:rPr>
              <a:t>n</a:t>
            </a:r>
            <a:r>
              <a:rPr lang="it-IT" spc="45" dirty="0" smtClean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</a:rPr>
              <a:t>un</a:t>
            </a:r>
            <a:r>
              <a:rPr lang="it-IT" spc="45" dirty="0" smtClean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</a:rPr>
              <a:t>po</a:t>
            </a:r>
            <a:r>
              <a:rPr lang="it-IT" spc="-5" dirty="0" smtClean="0">
                <a:latin typeface="Times New Roman"/>
                <a:cs typeface="Times New Roman"/>
              </a:rPr>
              <a:t>s</a:t>
            </a:r>
            <a:r>
              <a:rPr lang="it-IT" spc="-10" dirty="0" smtClean="0">
                <a:latin typeface="Times New Roman"/>
                <a:cs typeface="Times New Roman"/>
              </a:rPr>
              <a:t>t</a:t>
            </a:r>
            <a:r>
              <a:rPr lang="it-IT" dirty="0" smtClean="0">
                <a:latin typeface="Times New Roman"/>
                <a:cs typeface="Times New Roman"/>
              </a:rPr>
              <a:t>o</a:t>
            </a:r>
            <a:r>
              <a:rPr lang="it-IT" spc="45" dirty="0" smtClean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</a:rPr>
              <a:t>do</a:t>
            </a:r>
            <a:r>
              <a:rPr lang="it-IT" spc="-15" dirty="0" smtClean="0">
                <a:latin typeface="Times New Roman"/>
                <a:cs typeface="Times New Roman"/>
              </a:rPr>
              <a:t>v</a:t>
            </a:r>
            <a:r>
              <a:rPr lang="it-IT" dirty="0" smtClean="0">
                <a:latin typeface="Times New Roman"/>
                <a:cs typeface="Times New Roman"/>
              </a:rPr>
              <a:t>e</a:t>
            </a:r>
            <a:r>
              <a:rPr lang="it-IT" spc="60" dirty="0" smtClean="0">
                <a:latin typeface="Times New Roman"/>
                <a:cs typeface="Times New Roman"/>
              </a:rPr>
              <a:t> </a:t>
            </a:r>
            <a:r>
              <a:rPr lang="it-IT" spc="-10" dirty="0" smtClean="0">
                <a:latin typeface="Times New Roman"/>
                <a:cs typeface="Times New Roman"/>
              </a:rPr>
              <a:t>i</a:t>
            </a:r>
            <a:r>
              <a:rPr lang="it-IT" dirty="0" smtClean="0">
                <a:latin typeface="Times New Roman"/>
                <a:cs typeface="Times New Roman"/>
              </a:rPr>
              <a:t>n</a:t>
            </a:r>
            <a:r>
              <a:rPr lang="it-IT" spc="-10" dirty="0" smtClean="0">
                <a:latin typeface="Times New Roman"/>
                <a:cs typeface="Times New Roman"/>
              </a:rPr>
              <a:t>t</a:t>
            </a:r>
            <a:r>
              <a:rPr lang="it-IT" spc="-5" dirty="0" smtClean="0">
                <a:latin typeface="Times New Roman"/>
                <a:cs typeface="Times New Roman"/>
              </a:rPr>
              <a:t>er</a:t>
            </a:r>
            <a:r>
              <a:rPr lang="it-IT" dirty="0" smtClean="0">
                <a:latin typeface="Times New Roman"/>
                <a:cs typeface="Times New Roman"/>
              </a:rPr>
              <a:t>n</a:t>
            </a:r>
            <a:r>
              <a:rPr lang="it-IT" spc="-5" dirty="0" smtClean="0">
                <a:latin typeface="Times New Roman"/>
                <a:cs typeface="Times New Roman"/>
              </a:rPr>
              <a:t>e</a:t>
            </a:r>
            <a:r>
              <a:rPr lang="it-IT" dirty="0" smtClean="0">
                <a:latin typeface="Times New Roman"/>
                <a:cs typeface="Times New Roman"/>
              </a:rPr>
              <a:t>t</a:t>
            </a:r>
            <a:r>
              <a:rPr lang="it-IT" spc="55" dirty="0" smtClean="0">
                <a:latin typeface="Times New Roman"/>
                <a:cs typeface="Times New Roman"/>
              </a:rPr>
              <a:t> </a:t>
            </a:r>
            <a:r>
              <a:rPr lang="it-IT" spc="-5" dirty="0" smtClean="0">
                <a:latin typeface="Times New Roman"/>
                <a:cs typeface="Times New Roman"/>
              </a:rPr>
              <a:t>s</a:t>
            </a:r>
            <a:r>
              <a:rPr lang="it-IT" spc="-10" dirty="0" smtClean="0">
                <a:latin typeface="Times New Roman"/>
                <a:cs typeface="Times New Roman"/>
              </a:rPr>
              <a:t>i</a:t>
            </a:r>
            <a:r>
              <a:rPr lang="it-IT" dirty="0" smtClean="0">
                <a:latin typeface="Times New Roman"/>
                <a:cs typeface="Times New Roman"/>
              </a:rPr>
              <a:t>a</a:t>
            </a:r>
            <a:r>
              <a:rPr lang="it-IT" spc="60" dirty="0" smtClean="0">
                <a:latin typeface="Times New Roman"/>
                <a:cs typeface="Times New Roman"/>
              </a:rPr>
              <a:t> </a:t>
            </a:r>
            <a:r>
              <a:rPr lang="it-IT" spc="-5" dirty="0" smtClean="0">
                <a:latin typeface="Times New Roman"/>
                <a:cs typeface="Times New Roman"/>
              </a:rPr>
              <a:t>c</a:t>
            </a:r>
            <a:r>
              <a:rPr lang="it-IT" spc="-15" dirty="0" smtClean="0">
                <a:latin typeface="Times New Roman"/>
                <a:cs typeface="Times New Roman"/>
              </a:rPr>
              <a:t>o</a:t>
            </a:r>
            <a:r>
              <a:rPr lang="it-IT" dirty="0" smtClean="0">
                <a:latin typeface="Times New Roman"/>
                <a:cs typeface="Times New Roman"/>
              </a:rPr>
              <a:t>n</a:t>
            </a:r>
            <a:r>
              <a:rPr lang="it-IT" spc="-10" dirty="0" smtClean="0">
                <a:latin typeface="Times New Roman"/>
                <a:cs typeface="Times New Roman"/>
              </a:rPr>
              <a:t>t</a:t>
            </a:r>
            <a:r>
              <a:rPr lang="it-IT" spc="-5" dirty="0" smtClean="0">
                <a:latin typeface="Times New Roman"/>
                <a:cs typeface="Times New Roman"/>
              </a:rPr>
              <a:t>r</a:t>
            </a:r>
            <a:r>
              <a:rPr lang="it-IT" dirty="0" smtClean="0">
                <a:latin typeface="Times New Roman"/>
                <a:cs typeface="Times New Roman"/>
              </a:rPr>
              <a:t>o</a:t>
            </a:r>
            <a:r>
              <a:rPr lang="it-IT" spc="-10" dirty="0" smtClean="0">
                <a:latin typeface="Times New Roman"/>
                <a:cs typeface="Times New Roman"/>
              </a:rPr>
              <a:t>ll</a:t>
            </a:r>
            <a:r>
              <a:rPr lang="it-IT" spc="-5" dirty="0" smtClean="0">
                <a:latin typeface="Times New Roman"/>
                <a:cs typeface="Times New Roman"/>
              </a:rPr>
              <a:t>a</a:t>
            </a:r>
            <a:r>
              <a:rPr lang="it-IT" spc="-10" dirty="0" smtClean="0">
                <a:latin typeface="Times New Roman"/>
                <a:cs typeface="Times New Roman"/>
              </a:rPr>
              <a:t>t</a:t>
            </a:r>
            <a:r>
              <a:rPr lang="it-IT" dirty="0" smtClean="0">
                <a:latin typeface="Times New Roman"/>
                <a:cs typeface="Times New Roman"/>
              </a:rPr>
              <a:t>o</a:t>
            </a:r>
            <a:r>
              <a:rPr lang="it-IT" spc="60" dirty="0" smtClean="0">
                <a:latin typeface="Times New Roman"/>
                <a:cs typeface="Times New Roman"/>
              </a:rPr>
              <a:t> </a:t>
            </a:r>
            <a:r>
              <a:rPr lang="it-IT" spc="-10" dirty="0" smtClean="0">
                <a:latin typeface="Times New Roman"/>
                <a:cs typeface="Times New Roman"/>
              </a:rPr>
              <a:t>t</a:t>
            </a:r>
            <a:r>
              <a:rPr lang="it-IT" spc="-5" dirty="0" smtClean="0">
                <a:latin typeface="Times New Roman"/>
                <a:cs typeface="Times New Roman"/>
              </a:rPr>
              <a:t>assa</a:t>
            </a:r>
            <a:r>
              <a:rPr lang="it-IT" spc="-10" dirty="0" smtClean="0">
                <a:latin typeface="Times New Roman"/>
                <a:cs typeface="Times New Roman"/>
              </a:rPr>
              <a:t>ti</a:t>
            </a:r>
            <a:r>
              <a:rPr lang="it-IT" spc="-15" dirty="0" smtClean="0">
                <a:latin typeface="Times New Roman"/>
                <a:cs typeface="Times New Roman"/>
              </a:rPr>
              <a:t>v</a:t>
            </a:r>
            <a:r>
              <a:rPr lang="it-IT" spc="10" dirty="0" smtClean="0">
                <a:latin typeface="Times New Roman"/>
                <a:cs typeface="Times New Roman"/>
              </a:rPr>
              <a:t>a</a:t>
            </a:r>
            <a:r>
              <a:rPr lang="it-IT" spc="-20" dirty="0" smtClean="0">
                <a:latin typeface="Times New Roman"/>
                <a:cs typeface="Times New Roman"/>
              </a:rPr>
              <a:t>m</a:t>
            </a:r>
            <a:r>
              <a:rPr lang="it-IT" spc="-5" dirty="0" smtClean="0">
                <a:latin typeface="Times New Roman"/>
                <a:cs typeface="Times New Roman"/>
              </a:rPr>
              <a:t>e</a:t>
            </a:r>
            <a:r>
              <a:rPr lang="it-IT" dirty="0" smtClean="0">
                <a:latin typeface="Times New Roman"/>
                <a:cs typeface="Times New Roman"/>
              </a:rPr>
              <a:t>n</a:t>
            </a:r>
            <a:r>
              <a:rPr lang="it-IT" spc="-10" dirty="0" smtClean="0">
                <a:latin typeface="Times New Roman"/>
                <a:cs typeface="Times New Roman"/>
              </a:rPr>
              <a:t>t</a:t>
            </a:r>
            <a:r>
              <a:rPr lang="it-IT" dirty="0" smtClean="0">
                <a:latin typeface="Times New Roman"/>
                <a:cs typeface="Times New Roman"/>
              </a:rPr>
              <a:t>e</a:t>
            </a:r>
            <a:r>
              <a:rPr lang="it-IT" spc="60" dirty="0" smtClean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</a:rPr>
              <a:t>d</a:t>
            </a:r>
            <a:r>
              <a:rPr lang="it-IT" spc="-5" dirty="0" smtClean="0">
                <a:latin typeface="Times New Roman"/>
                <a:cs typeface="Times New Roman"/>
              </a:rPr>
              <a:t>a</a:t>
            </a:r>
            <a:r>
              <a:rPr lang="it-IT" spc="-10" dirty="0" smtClean="0">
                <a:latin typeface="Times New Roman"/>
                <a:cs typeface="Times New Roman"/>
              </a:rPr>
              <a:t>ll</a:t>
            </a:r>
            <a:r>
              <a:rPr lang="it-IT" dirty="0" smtClean="0">
                <a:latin typeface="Times New Roman"/>
                <a:cs typeface="Times New Roman"/>
              </a:rPr>
              <a:t>o</a:t>
            </a:r>
            <a:r>
              <a:rPr lang="it-IT" spc="60" dirty="0" smtClean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</a:rPr>
              <a:t>S</a:t>
            </a:r>
            <a:r>
              <a:rPr lang="it-IT" spc="-10" dirty="0" smtClean="0">
                <a:latin typeface="Times New Roman"/>
                <a:cs typeface="Times New Roman"/>
              </a:rPr>
              <a:t>t</a:t>
            </a:r>
            <a:r>
              <a:rPr lang="it-IT" spc="-5" dirty="0" smtClean="0">
                <a:latin typeface="Times New Roman"/>
                <a:cs typeface="Times New Roman"/>
              </a:rPr>
              <a:t>a</a:t>
            </a:r>
            <a:r>
              <a:rPr lang="it-IT" spc="-10" dirty="0" smtClean="0">
                <a:latin typeface="Times New Roman"/>
                <a:cs typeface="Times New Roman"/>
              </a:rPr>
              <a:t>t</a:t>
            </a:r>
            <a:r>
              <a:rPr lang="it-IT" dirty="0" smtClean="0">
                <a:latin typeface="Times New Roman"/>
                <a:cs typeface="Times New Roman"/>
              </a:rPr>
              <a:t>o,</a:t>
            </a:r>
            <a:r>
              <a:rPr lang="it-IT" spc="60" dirty="0" smtClean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</a:rPr>
              <a:t>do</a:t>
            </a:r>
            <a:r>
              <a:rPr lang="it-IT" spc="-15" dirty="0" smtClean="0">
                <a:latin typeface="Times New Roman"/>
                <a:cs typeface="Times New Roman"/>
              </a:rPr>
              <a:t>v</a:t>
            </a:r>
            <a:r>
              <a:rPr lang="it-IT" dirty="0" smtClean="0">
                <a:latin typeface="Times New Roman"/>
                <a:cs typeface="Times New Roman"/>
              </a:rPr>
              <a:t>e </a:t>
            </a:r>
            <a:r>
              <a:rPr lang="it-IT" spc="-10" dirty="0" smtClean="0">
                <a:latin typeface="Times New Roman"/>
                <a:cs typeface="Times New Roman"/>
              </a:rPr>
              <a:t>i</a:t>
            </a:r>
            <a:r>
              <a:rPr lang="it-IT" dirty="0" smtClean="0">
                <a:latin typeface="Times New Roman"/>
                <a:cs typeface="Times New Roman"/>
              </a:rPr>
              <a:t>o</a:t>
            </a:r>
            <a:r>
              <a:rPr lang="it-IT" spc="10" dirty="0" smtClean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</a:rPr>
              <a:t>non </a:t>
            </a:r>
            <a:r>
              <a:rPr lang="it-IT" spc="-5" dirty="0" smtClean="0">
                <a:latin typeface="Times New Roman"/>
                <a:cs typeface="Times New Roman"/>
              </a:rPr>
              <a:t>s</a:t>
            </a:r>
            <a:r>
              <a:rPr lang="it-IT" spc="-10" dirty="0" smtClean="0">
                <a:latin typeface="Times New Roman"/>
                <a:cs typeface="Times New Roman"/>
              </a:rPr>
              <a:t>i</a:t>
            </a:r>
            <a:r>
              <a:rPr lang="it-IT" dirty="0" smtClean="0">
                <a:latin typeface="Times New Roman"/>
                <a:cs typeface="Times New Roman"/>
              </a:rPr>
              <a:t>a</a:t>
            </a:r>
            <a:r>
              <a:rPr lang="it-IT" spc="10" dirty="0" smtClean="0">
                <a:latin typeface="Times New Roman"/>
                <a:cs typeface="Times New Roman"/>
              </a:rPr>
              <a:t> </a:t>
            </a:r>
            <a:r>
              <a:rPr lang="it-IT" spc="-10" dirty="0" smtClean="0">
                <a:latin typeface="Times New Roman"/>
                <a:cs typeface="Times New Roman"/>
              </a:rPr>
              <a:t>li</a:t>
            </a:r>
            <a:r>
              <a:rPr lang="it-IT" dirty="0" smtClean="0">
                <a:latin typeface="Times New Roman"/>
                <a:cs typeface="Times New Roman"/>
              </a:rPr>
              <a:t>b</a:t>
            </a:r>
            <a:r>
              <a:rPr lang="it-IT" spc="-5" dirty="0" smtClean="0">
                <a:latin typeface="Times New Roman"/>
                <a:cs typeface="Times New Roman"/>
              </a:rPr>
              <a:t>er</a:t>
            </a:r>
            <a:r>
              <a:rPr lang="it-IT" dirty="0" smtClean="0">
                <a:latin typeface="Times New Roman"/>
                <a:cs typeface="Times New Roman"/>
              </a:rPr>
              <a:t>o</a:t>
            </a:r>
            <a:r>
              <a:rPr lang="it-IT" spc="10" dirty="0" smtClean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</a:rPr>
              <a:t>di</a:t>
            </a:r>
            <a:r>
              <a:rPr lang="it-IT" spc="-5" dirty="0" smtClean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</a:rPr>
              <a:t>d</a:t>
            </a:r>
            <a:r>
              <a:rPr lang="it-IT" spc="-10" dirty="0" smtClean="0">
                <a:latin typeface="Times New Roman"/>
                <a:cs typeface="Times New Roman"/>
              </a:rPr>
              <a:t>i</a:t>
            </a:r>
            <a:r>
              <a:rPr lang="it-IT" spc="-5" dirty="0" smtClean="0">
                <a:latin typeface="Times New Roman"/>
                <a:cs typeface="Times New Roman"/>
              </a:rPr>
              <a:t>r</a:t>
            </a:r>
            <a:r>
              <a:rPr lang="it-IT" dirty="0" smtClean="0">
                <a:latin typeface="Times New Roman"/>
                <a:cs typeface="Times New Roman"/>
              </a:rPr>
              <a:t>e</a:t>
            </a:r>
            <a:r>
              <a:rPr lang="it-IT" spc="10" dirty="0" smtClean="0">
                <a:latin typeface="Times New Roman"/>
                <a:cs typeface="Times New Roman"/>
              </a:rPr>
              <a:t> </a:t>
            </a:r>
            <a:r>
              <a:rPr lang="it-IT" spc="-5" dirty="0" smtClean="0">
                <a:latin typeface="Times New Roman"/>
                <a:cs typeface="Times New Roman"/>
              </a:rPr>
              <a:t>c</a:t>
            </a:r>
            <a:r>
              <a:rPr lang="it-IT" dirty="0" smtClean="0">
                <a:latin typeface="Times New Roman"/>
                <a:cs typeface="Times New Roman"/>
              </a:rPr>
              <a:t>o</a:t>
            </a:r>
            <a:r>
              <a:rPr lang="it-IT" spc="-20" dirty="0" smtClean="0">
                <a:latin typeface="Times New Roman"/>
                <a:cs typeface="Times New Roman"/>
              </a:rPr>
              <a:t>m</a:t>
            </a:r>
            <a:r>
              <a:rPr lang="it-IT" dirty="0" smtClean="0">
                <a:latin typeface="Times New Roman"/>
                <a:cs typeface="Times New Roman"/>
              </a:rPr>
              <a:t>e</a:t>
            </a:r>
            <a:r>
              <a:rPr lang="it-IT" spc="10" dirty="0" smtClean="0">
                <a:latin typeface="Times New Roman"/>
                <a:cs typeface="Times New Roman"/>
              </a:rPr>
              <a:t> </a:t>
            </a:r>
            <a:r>
              <a:rPr lang="it-IT" spc="-10" dirty="0" smtClean="0">
                <a:latin typeface="Times New Roman"/>
                <a:cs typeface="Times New Roman"/>
              </a:rPr>
              <a:t>l</a:t>
            </a:r>
            <a:r>
              <a:rPr lang="it-IT" dirty="0" smtClean="0">
                <a:latin typeface="Times New Roman"/>
                <a:cs typeface="Times New Roman"/>
              </a:rPr>
              <a:t>a</a:t>
            </a:r>
            <a:r>
              <a:rPr lang="it-IT" spc="10" dirty="0" smtClean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</a:rPr>
              <a:t>p</a:t>
            </a:r>
            <a:r>
              <a:rPr lang="it-IT" spc="-15" dirty="0" smtClean="0">
                <a:latin typeface="Times New Roman"/>
                <a:cs typeface="Times New Roman"/>
              </a:rPr>
              <a:t>e</a:t>
            </a:r>
            <a:r>
              <a:rPr lang="it-IT" dirty="0" smtClean="0">
                <a:latin typeface="Times New Roman"/>
                <a:cs typeface="Times New Roman"/>
              </a:rPr>
              <a:t>n</a:t>
            </a:r>
            <a:r>
              <a:rPr lang="it-IT" spc="-5" dirty="0" smtClean="0">
                <a:latin typeface="Times New Roman"/>
                <a:cs typeface="Times New Roman"/>
              </a:rPr>
              <a:t>s</a:t>
            </a:r>
            <a:r>
              <a:rPr lang="it-IT" dirty="0" smtClean="0">
                <a:latin typeface="Times New Roman"/>
                <a:cs typeface="Times New Roman"/>
              </a:rPr>
              <a:t>o. </a:t>
            </a:r>
            <a:r>
              <a:rPr lang="it-IT" spc="5" dirty="0" smtClean="0">
                <a:latin typeface="Times New Roman"/>
                <a:cs typeface="Times New Roman"/>
              </a:rPr>
              <a:t>D</a:t>
            </a:r>
            <a:r>
              <a:rPr lang="it-IT" spc="-10" dirty="0" smtClean="0">
                <a:latin typeface="Times New Roman"/>
                <a:cs typeface="Times New Roman"/>
              </a:rPr>
              <a:t>i</a:t>
            </a:r>
            <a:r>
              <a:rPr lang="it-IT" spc="-5" dirty="0" smtClean="0">
                <a:latin typeface="Times New Roman"/>
                <a:cs typeface="Times New Roman"/>
              </a:rPr>
              <a:t>re</a:t>
            </a:r>
            <a:r>
              <a:rPr lang="it-IT" dirty="0" smtClean="0">
                <a:latin typeface="Times New Roman"/>
                <a:cs typeface="Times New Roman"/>
              </a:rPr>
              <a:t>i</a:t>
            </a:r>
            <a:r>
              <a:rPr lang="it-IT" spc="5" dirty="0" smtClean="0">
                <a:latin typeface="Times New Roman"/>
                <a:cs typeface="Times New Roman"/>
              </a:rPr>
              <a:t> </a:t>
            </a:r>
            <a:r>
              <a:rPr lang="it-IT" spc="-5" dirty="0" smtClean="0">
                <a:latin typeface="Times New Roman"/>
                <a:cs typeface="Times New Roman"/>
              </a:rPr>
              <a:t>c</a:t>
            </a:r>
            <a:r>
              <a:rPr lang="it-IT" spc="-15" dirty="0" smtClean="0">
                <a:latin typeface="Times New Roman"/>
                <a:cs typeface="Times New Roman"/>
              </a:rPr>
              <a:t>h</a:t>
            </a:r>
            <a:r>
              <a:rPr lang="it-IT" dirty="0" smtClean="0">
                <a:latin typeface="Times New Roman"/>
                <a:cs typeface="Times New Roman"/>
              </a:rPr>
              <a:t>e</a:t>
            </a:r>
            <a:r>
              <a:rPr lang="it-IT" spc="10" dirty="0" smtClean="0">
                <a:latin typeface="Times New Roman"/>
                <a:cs typeface="Times New Roman"/>
              </a:rPr>
              <a:t> </a:t>
            </a:r>
            <a:r>
              <a:rPr lang="it-IT" spc="-5" dirty="0" smtClean="0">
                <a:latin typeface="Times New Roman"/>
                <a:cs typeface="Times New Roman"/>
              </a:rPr>
              <a:t>cr</a:t>
            </a:r>
            <a:r>
              <a:rPr lang="it-IT" spc="-10" dirty="0" smtClean="0">
                <a:latin typeface="Times New Roman"/>
                <a:cs typeface="Times New Roman"/>
              </a:rPr>
              <a:t>iti</a:t>
            </a:r>
            <a:r>
              <a:rPr lang="it-IT" spc="-5" dirty="0" smtClean="0">
                <a:latin typeface="Times New Roman"/>
                <a:cs typeface="Times New Roman"/>
              </a:rPr>
              <a:t>car</a:t>
            </a:r>
            <a:r>
              <a:rPr lang="it-IT" dirty="0" smtClean="0">
                <a:latin typeface="Times New Roman"/>
                <a:cs typeface="Times New Roman"/>
              </a:rPr>
              <a:t>e</a:t>
            </a:r>
            <a:r>
              <a:rPr lang="it-IT" spc="10" dirty="0" smtClean="0">
                <a:latin typeface="Times New Roman"/>
                <a:cs typeface="Times New Roman"/>
              </a:rPr>
              <a:t> </a:t>
            </a:r>
            <a:r>
              <a:rPr lang="it-IT" spc="-10" dirty="0" smtClean="0">
                <a:latin typeface="Times New Roman"/>
                <a:cs typeface="Times New Roman"/>
              </a:rPr>
              <a:t>l</a:t>
            </a:r>
            <a:r>
              <a:rPr lang="it-IT" spc="-25" dirty="0" smtClean="0">
                <a:latin typeface="Times New Roman"/>
                <a:cs typeface="Times New Roman"/>
              </a:rPr>
              <a:t>'</a:t>
            </a:r>
            <a:r>
              <a:rPr lang="it-IT" dirty="0" smtClean="0">
                <a:latin typeface="Times New Roman"/>
                <a:cs typeface="Times New Roman"/>
              </a:rPr>
              <a:t>op</a:t>
            </a:r>
            <a:r>
              <a:rPr lang="it-IT" spc="-5" dirty="0" smtClean="0">
                <a:latin typeface="Times New Roman"/>
                <a:cs typeface="Times New Roman"/>
              </a:rPr>
              <a:t>era</a:t>
            </a:r>
            <a:r>
              <a:rPr lang="it-IT" spc="-10" dirty="0" smtClean="0">
                <a:latin typeface="Times New Roman"/>
                <a:cs typeface="Times New Roman"/>
              </a:rPr>
              <a:t>t</a:t>
            </a:r>
            <a:r>
              <a:rPr lang="it-IT" dirty="0" smtClean="0">
                <a:latin typeface="Times New Roman"/>
                <a:cs typeface="Times New Roman"/>
              </a:rPr>
              <a:t>o</a:t>
            </a:r>
            <a:r>
              <a:rPr lang="it-IT" spc="10" dirty="0" smtClean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</a:rPr>
              <a:t>d</a:t>
            </a:r>
            <a:r>
              <a:rPr lang="it-IT" spc="-5" dirty="0" smtClean="0">
                <a:latin typeface="Times New Roman"/>
                <a:cs typeface="Times New Roman"/>
              </a:rPr>
              <a:t>e</a:t>
            </a:r>
            <a:r>
              <a:rPr lang="it-IT" dirty="0" smtClean="0">
                <a:latin typeface="Times New Roman"/>
                <a:cs typeface="Times New Roman"/>
              </a:rPr>
              <a:t>l</a:t>
            </a:r>
            <a:r>
              <a:rPr lang="it-IT" spc="5" dirty="0" smtClean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</a:rPr>
              <a:t>go</a:t>
            </a:r>
            <a:r>
              <a:rPr lang="it-IT" spc="-15" dirty="0" smtClean="0">
                <a:latin typeface="Times New Roman"/>
                <a:cs typeface="Times New Roman"/>
              </a:rPr>
              <a:t>v</a:t>
            </a:r>
            <a:r>
              <a:rPr lang="it-IT" spc="-5" dirty="0" smtClean="0">
                <a:latin typeface="Times New Roman"/>
                <a:cs typeface="Times New Roman"/>
              </a:rPr>
              <a:t>er</a:t>
            </a:r>
            <a:r>
              <a:rPr lang="it-IT" dirty="0" smtClean="0">
                <a:latin typeface="Times New Roman"/>
                <a:cs typeface="Times New Roman"/>
              </a:rPr>
              <a:t>no</a:t>
            </a:r>
            <a:r>
              <a:rPr lang="it-IT" spc="10" dirty="0" smtClean="0">
                <a:latin typeface="Times New Roman"/>
                <a:cs typeface="Times New Roman"/>
              </a:rPr>
              <a:t> </a:t>
            </a:r>
            <a:r>
              <a:rPr lang="it-IT" spc="-5" dirty="0" smtClean="0">
                <a:latin typeface="Times New Roman"/>
                <a:cs typeface="Times New Roman"/>
              </a:rPr>
              <a:t>c</a:t>
            </a:r>
            <a:r>
              <a:rPr lang="it-IT" dirty="0" smtClean="0">
                <a:latin typeface="Times New Roman"/>
                <a:cs typeface="Times New Roman"/>
              </a:rPr>
              <a:t>o</a:t>
            </a:r>
            <a:r>
              <a:rPr lang="it-IT" spc="-20" dirty="0" smtClean="0">
                <a:latin typeface="Times New Roman"/>
                <a:cs typeface="Times New Roman"/>
              </a:rPr>
              <a:t>m</a:t>
            </a:r>
            <a:r>
              <a:rPr lang="it-IT" dirty="0" smtClean="0">
                <a:latin typeface="Times New Roman"/>
                <a:cs typeface="Times New Roman"/>
              </a:rPr>
              <a:t>e</a:t>
            </a:r>
            <a:r>
              <a:rPr lang="it-IT" spc="10" dirty="0" smtClean="0">
                <a:latin typeface="Times New Roman"/>
                <a:cs typeface="Times New Roman"/>
              </a:rPr>
              <a:t> </a:t>
            </a:r>
            <a:r>
              <a:rPr lang="it-IT" spc="-5" dirty="0" smtClean="0">
                <a:latin typeface="Times New Roman"/>
                <a:cs typeface="Times New Roman"/>
              </a:rPr>
              <a:t>cr</a:t>
            </a:r>
            <a:r>
              <a:rPr lang="it-IT" spc="-10" dirty="0" smtClean="0">
                <a:latin typeface="Times New Roman"/>
                <a:cs typeface="Times New Roman"/>
              </a:rPr>
              <a:t>iti</a:t>
            </a:r>
            <a:r>
              <a:rPr lang="it-IT" spc="-5" dirty="0" smtClean="0">
                <a:latin typeface="Times New Roman"/>
                <a:cs typeface="Times New Roman"/>
              </a:rPr>
              <a:t>c</a:t>
            </a:r>
            <a:r>
              <a:rPr lang="it-IT" dirty="0" smtClean="0">
                <a:latin typeface="Times New Roman"/>
                <a:cs typeface="Times New Roman"/>
              </a:rPr>
              <a:t>o</a:t>
            </a:r>
            <a:r>
              <a:rPr lang="it-IT" spc="10" dirty="0" smtClean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</a:rPr>
              <a:t>B</a:t>
            </a:r>
            <a:r>
              <a:rPr lang="it-IT" spc="-5" dirty="0" smtClean="0">
                <a:latin typeface="Times New Roman"/>
                <a:cs typeface="Times New Roman"/>
              </a:rPr>
              <a:t>er</a:t>
            </a:r>
            <a:r>
              <a:rPr lang="it-IT" spc="-10" dirty="0" smtClean="0">
                <a:latin typeface="Times New Roman"/>
                <a:cs typeface="Times New Roman"/>
              </a:rPr>
              <a:t>l</a:t>
            </a:r>
            <a:r>
              <a:rPr lang="it-IT" dirty="0" smtClean="0">
                <a:latin typeface="Times New Roman"/>
                <a:cs typeface="Times New Roman"/>
              </a:rPr>
              <a:t>u</a:t>
            </a:r>
            <a:r>
              <a:rPr lang="it-IT" spc="-5" dirty="0" smtClean="0">
                <a:latin typeface="Times New Roman"/>
                <a:cs typeface="Times New Roman"/>
              </a:rPr>
              <a:t>sc</a:t>
            </a:r>
            <a:r>
              <a:rPr lang="it-IT" spc="-15" dirty="0" smtClean="0">
                <a:latin typeface="Times New Roman"/>
                <a:cs typeface="Times New Roman"/>
              </a:rPr>
              <a:t>o</a:t>
            </a:r>
            <a:r>
              <a:rPr lang="it-IT" dirty="0" smtClean="0">
                <a:latin typeface="Times New Roman"/>
                <a:cs typeface="Times New Roman"/>
              </a:rPr>
              <a:t>ni</a:t>
            </a:r>
            <a:r>
              <a:rPr lang="it-IT" spc="5" dirty="0" smtClean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</a:rPr>
              <a:t>n</a:t>
            </a:r>
            <a:r>
              <a:rPr lang="it-IT" spc="-15" dirty="0" smtClean="0">
                <a:latin typeface="Times New Roman"/>
                <a:cs typeface="Times New Roman"/>
              </a:rPr>
              <a:t>o</a:t>
            </a:r>
            <a:r>
              <a:rPr lang="it-IT" dirty="0" smtClean="0">
                <a:latin typeface="Times New Roman"/>
                <a:cs typeface="Times New Roman"/>
              </a:rPr>
              <a:t>n</a:t>
            </a:r>
            <a:r>
              <a:rPr lang="it-IT" spc="10" dirty="0" smtClean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</a:rPr>
              <a:t>è </a:t>
            </a:r>
            <a:r>
              <a:rPr lang="it-IT" spc="-5" dirty="0" smtClean="0">
                <a:latin typeface="Times New Roman"/>
                <a:cs typeface="Times New Roman"/>
              </a:rPr>
              <a:t>fa</a:t>
            </a:r>
            <a:r>
              <a:rPr lang="it-IT" spc="-20" dirty="0" smtClean="0">
                <a:latin typeface="Times New Roman"/>
                <a:cs typeface="Times New Roman"/>
              </a:rPr>
              <a:t>r</a:t>
            </a:r>
            <a:r>
              <a:rPr lang="it-IT" dirty="0" smtClean="0">
                <a:latin typeface="Times New Roman"/>
                <a:cs typeface="Times New Roman"/>
              </a:rPr>
              <a:t>e d</a:t>
            </a:r>
            <a:r>
              <a:rPr lang="it-IT" spc="-5" dirty="0" smtClean="0">
                <a:latin typeface="Times New Roman"/>
                <a:cs typeface="Times New Roman"/>
              </a:rPr>
              <a:t>e</a:t>
            </a:r>
            <a:r>
              <a:rPr lang="it-IT" dirty="0" smtClean="0">
                <a:latin typeface="Times New Roman"/>
                <a:cs typeface="Times New Roman"/>
              </a:rPr>
              <a:t>l </a:t>
            </a:r>
            <a:r>
              <a:rPr lang="it-IT" spc="-114" dirty="0" smtClean="0">
                <a:latin typeface="Times New Roman"/>
                <a:cs typeface="Times New Roman"/>
              </a:rPr>
              <a:t> </a:t>
            </a:r>
            <a:r>
              <a:rPr lang="it-IT" spc="-20" dirty="0" smtClean="0">
                <a:latin typeface="Times New Roman"/>
                <a:cs typeface="Times New Roman"/>
              </a:rPr>
              <a:t>m</a:t>
            </a:r>
            <a:r>
              <a:rPr lang="it-IT" spc="-5" dirty="0" smtClean="0">
                <a:latin typeface="Times New Roman"/>
                <a:cs typeface="Times New Roman"/>
              </a:rPr>
              <a:t>a</a:t>
            </a:r>
            <a:r>
              <a:rPr lang="it-IT" spc="-10" dirty="0" smtClean="0">
                <a:latin typeface="Times New Roman"/>
                <a:cs typeface="Times New Roman"/>
              </a:rPr>
              <a:t>l</a:t>
            </a:r>
            <a:r>
              <a:rPr lang="it-IT" spc="-5" dirty="0" smtClean="0">
                <a:latin typeface="Times New Roman"/>
                <a:cs typeface="Times New Roman"/>
              </a:rPr>
              <a:t>e</a:t>
            </a:r>
            <a:r>
              <a:rPr lang="it-IT" dirty="0" smtClean="0">
                <a:latin typeface="Times New Roman"/>
                <a:cs typeface="Times New Roman"/>
              </a:rPr>
              <a:t>, </a:t>
            </a:r>
            <a:r>
              <a:rPr lang="it-IT" spc="-105" dirty="0" smtClean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</a:rPr>
              <a:t>e </a:t>
            </a:r>
            <a:r>
              <a:rPr lang="it-IT" spc="-110" dirty="0" smtClean="0">
                <a:latin typeface="Times New Roman"/>
                <a:cs typeface="Times New Roman"/>
              </a:rPr>
              <a:t> </a:t>
            </a:r>
            <a:r>
              <a:rPr lang="it-IT" spc="-10" dirty="0" smtClean="0">
                <a:latin typeface="Times New Roman"/>
                <a:cs typeface="Times New Roman"/>
              </a:rPr>
              <a:t>i</a:t>
            </a:r>
            <a:r>
              <a:rPr lang="it-IT" dirty="0" smtClean="0">
                <a:latin typeface="Times New Roman"/>
                <a:cs typeface="Times New Roman"/>
              </a:rPr>
              <a:t>n</a:t>
            </a:r>
            <a:r>
              <a:rPr lang="it-IT" spc="-15" dirty="0" smtClean="0">
                <a:latin typeface="Times New Roman"/>
                <a:cs typeface="Times New Roman"/>
              </a:rPr>
              <a:t>v</a:t>
            </a:r>
            <a:r>
              <a:rPr lang="it-IT" spc="-5" dirty="0" smtClean="0">
                <a:latin typeface="Times New Roman"/>
                <a:cs typeface="Times New Roman"/>
              </a:rPr>
              <a:t>ec</a:t>
            </a:r>
            <a:r>
              <a:rPr lang="it-IT" dirty="0" smtClean="0">
                <a:latin typeface="Times New Roman"/>
                <a:cs typeface="Times New Roman"/>
              </a:rPr>
              <a:t>e </a:t>
            </a:r>
            <a:r>
              <a:rPr lang="it-IT" spc="-110" dirty="0" smtClean="0">
                <a:latin typeface="Times New Roman"/>
                <a:cs typeface="Times New Roman"/>
              </a:rPr>
              <a:t> </a:t>
            </a:r>
            <a:r>
              <a:rPr lang="it-IT" spc="-5" dirty="0" smtClean="0">
                <a:latin typeface="Times New Roman"/>
                <a:cs typeface="Times New Roman"/>
              </a:rPr>
              <a:t>s</a:t>
            </a:r>
            <a:r>
              <a:rPr lang="it-IT" dirty="0" smtClean="0">
                <a:latin typeface="Times New Roman"/>
                <a:cs typeface="Times New Roman"/>
              </a:rPr>
              <a:t>e </a:t>
            </a:r>
            <a:r>
              <a:rPr lang="it-IT" spc="-110" dirty="0" smtClean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</a:rPr>
              <a:t>n</a:t>
            </a:r>
            <a:r>
              <a:rPr lang="it-IT" spc="-15" dirty="0" smtClean="0">
                <a:latin typeface="Times New Roman"/>
                <a:cs typeface="Times New Roman"/>
              </a:rPr>
              <a:t>o</a:t>
            </a:r>
            <a:r>
              <a:rPr lang="it-IT" dirty="0" smtClean="0">
                <a:latin typeface="Times New Roman"/>
                <a:cs typeface="Times New Roman"/>
              </a:rPr>
              <a:t>n </a:t>
            </a:r>
            <a:r>
              <a:rPr lang="it-IT" spc="-105" dirty="0" smtClean="0">
                <a:latin typeface="Times New Roman"/>
                <a:cs typeface="Times New Roman"/>
              </a:rPr>
              <a:t> </a:t>
            </a:r>
            <a:r>
              <a:rPr lang="it-IT" spc="-15" dirty="0" smtClean="0">
                <a:latin typeface="Times New Roman"/>
                <a:cs typeface="Times New Roman"/>
              </a:rPr>
              <a:t>av</a:t>
            </a:r>
            <a:r>
              <a:rPr lang="it-IT" spc="-5" dirty="0" smtClean="0">
                <a:latin typeface="Times New Roman"/>
                <a:cs typeface="Times New Roman"/>
              </a:rPr>
              <a:t>ess</a:t>
            </a:r>
            <a:r>
              <a:rPr lang="it-IT" dirty="0" smtClean="0">
                <a:latin typeface="Times New Roman"/>
                <a:cs typeface="Times New Roman"/>
              </a:rPr>
              <a:t>i </a:t>
            </a:r>
            <a:r>
              <a:rPr lang="it-IT" spc="-114" dirty="0" smtClean="0">
                <a:latin typeface="Times New Roman"/>
                <a:cs typeface="Times New Roman"/>
              </a:rPr>
              <a:t> </a:t>
            </a:r>
            <a:r>
              <a:rPr lang="it-IT" spc="-10" dirty="0" smtClean="0">
                <a:latin typeface="Times New Roman"/>
                <a:cs typeface="Times New Roman"/>
              </a:rPr>
              <a:t>i</a:t>
            </a:r>
            <a:r>
              <a:rPr lang="it-IT" dirty="0" smtClean="0">
                <a:latin typeface="Times New Roman"/>
                <a:cs typeface="Times New Roman"/>
              </a:rPr>
              <a:t>l </a:t>
            </a:r>
            <a:r>
              <a:rPr lang="it-IT" spc="-114" dirty="0" smtClean="0">
                <a:latin typeface="Times New Roman"/>
                <a:cs typeface="Times New Roman"/>
              </a:rPr>
              <a:t> </a:t>
            </a:r>
            <a:r>
              <a:rPr lang="it-IT" b="1" dirty="0" smtClean="0">
                <a:latin typeface="Times New Roman"/>
                <a:cs typeface="Times New Roman"/>
              </a:rPr>
              <a:t>d</a:t>
            </a:r>
            <a:r>
              <a:rPr lang="it-IT" b="1" spc="-10" dirty="0" smtClean="0">
                <a:latin typeface="Times New Roman"/>
                <a:cs typeface="Times New Roman"/>
              </a:rPr>
              <a:t>i</a:t>
            </a:r>
            <a:r>
              <a:rPr lang="it-IT" b="1" spc="-5" dirty="0" smtClean="0">
                <a:latin typeface="Times New Roman"/>
                <a:cs typeface="Times New Roman"/>
              </a:rPr>
              <a:t>r</a:t>
            </a:r>
            <a:r>
              <a:rPr lang="it-IT" b="1" spc="-10" dirty="0" smtClean="0">
                <a:latin typeface="Times New Roman"/>
                <a:cs typeface="Times New Roman"/>
              </a:rPr>
              <a:t>i</a:t>
            </a:r>
            <a:r>
              <a:rPr lang="it-IT" b="1" spc="-5" dirty="0" smtClean="0">
                <a:latin typeface="Times New Roman"/>
                <a:cs typeface="Times New Roman"/>
              </a:rPr>
              <a:t>tt</a:t>
            </a:r>
            <a:r>
              <a:rPr lang="it-IT" b="1" dirty="0" smtClean="0">
                <a:latin typeface="Times New Roman"/>
                <a:cs typeface="Times New Roman"/>
              </a:rPr>
              <a:t>o </a:t>
            </a:r>
            <a:r>
              <a:rPr lang="it-IT" b="1" spc="-105" dirty="0" smtClean="0">
                <a:latin typeface="Times New Roman"/>
                <a:cs typeface="Times New Roman"/>
              </a:rPr>
              <a:t> </a:t>
            </a:r>
            <a:r>
              <a:rPr lang="it-IT" b="1" dirty="0" smtClean="0">
                <a:latin typeface="Times New Roman"/>
                <a:cs typeface="Times New Roman"/>
              </a:rPr>
              <a:t>a</a:t>
            </a:r>
            <a:r>
              <a:rPr lang="it-IT" b="1" spc="-10" dirty="0" smtClean="0">
                <a:latin typeface="Times New Roman"/>
                <a:cs typeface="Times New Roman"/>
              </a:rPr>
              <a:t>ll'</a:t>
            </a:r>
            <a:r>
              <a:rPr lang="it-IT" b="1" dirty="0" smtClean="0">
                <a:latin typeface="Times New Roman"/>
                <a:cs typeface="Times New Roman"/>
              </a:rPr>
              <a:t>anon</a:t>
            </a:r>
            <a:r>
              <a:rPr lang="it-IT" b="1" spc="-10" dirty="0" smtClean="0">
                <a:latin typeface="Times New Roman"/>
                <a:cs typeface="Times New Roman"/>
              </a:rPr>
              <a:t>i</a:t>
            </a:r>
            <a:r>
              <a:rPr lang="it-IT" b="1" spc="-20" dirty="0" smtClean="0">
                <a:latin typeface="Times New Roman"/>
                <a:cs typeface="Times New Roman"/>
              </a:rPr>
              <a:t>m</a:t>
            </a:r>
            <a:r>
              <a:rPr lang="it-IT" b="1" spc="10" dirty="0" smtClean="0">
                <a:latin typeface="Times New Roman"/>
                <a:cs typeface="Times New Roman"/>
              </a:rPr>
              <a:t>a</a:t>
            </a:r>
            <a:r>
              <a:rPr lang="it-IT" b="1" spc="-5" dirty="0" smtClean="0">
                <a:latin typeface="Times New Roman"/>
                <a:cs typeface="Times New Roman"/>
              </a:rPr>
              <a:t>t</a:t>
            </a:r>
            <a:r>
              <a:rPr lang="it-IT" b="1" dirty="0" smtClean="0">
                <a:latin typeface="Times New Roman"/>
                <a:cs typeface="Times New Roman"/>
              </a:rPr>
              <a:t>o </a:t>
            </a:r>
            <a:r>
              <a:rPr lang="it-IT" b="1" spc="-105" dirty="0" smtClean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</a:rPr>
              <a:t>non </a:t>
            </a:r>
            <a:r>
              <a:rPr lang="it-IT" spc="-120" dirty="0" smtClean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</a:rPr>
              <a:t>po</a:t>
            </a:r>
            <a:r>
              <a:rPr lang="it-IT" spc="-10" dirty="0" smtClean="0">
                <a:latin typeface="Times New Roman"/>
                <a:cs typeface="Times New Roman"/>
              </a:rPr>
              <a:t>t</a:t>
            </a:r>
            <a:r>
              <a:rPr lang="it-IT" spc="-5" dirty="0" smtClean="0">
                <a:latin typeface="Times New Roman"/>
                <a:cs typeface="Times New Roman"/>
              </a:rPr>
              <a:t>re</a:t>
            </a:r>
            <a:r>
              <a:rPr lang="it-IT" dirty="0" smtClean="0">
                <a:latin typeface="Times New Roman"/>
                <a:cs typeface="Times New Roman"/>
              </a:rPr>
              <a:t>i </a:t>
            </a:r>
            <a:r>
              <a:rPr lang="it-IT" spc="-114" dirty="0" smtClean="0">
                <a:latin typeface="Times New Roman"/>
                <a:cs typeface="Times New Roman"/>
              </a:rPr>
              <a:t> </a:t>
            </a:r>
            <a:r>
              <a:rPr lang="it-IT" spc="-5" dirty="0" smtClean="0">
                <a:latin typeface="Times New Roman"/>
                <a:cs typeface="Times New Roman"/>
              </a:rPr>
              <a:t>far</a:t>
            </a:r>
            <a:r>
              <a:rPr lang="it-IT" spc="-10" dirty="0" smtClean="0">
                <a:latin typeface="Times New Roman"/>
                <a:cs typeface="Times New Roman"/>
              </a:rPr>
              <a:t>l</a:t>
            </a:r>
            <a:r>
              <a:rPr lang="it-IT" dirty="0" smtClean="0">
                <a:latin typeface="Times New Roman"/>
                <a:cs typeface="Times New Roman"/>
              </a:rPr>
              <a:t>o. </a:t>
            </a:r>
            <a:r>
              <a:rPr lang="it-IT" spc="-120" dirty="0" smtClean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</a:rPr>
              <a:t>P</a:t>
            </a:r>
            <a:r>
              <a:rPr lang="it-IT" spc="-5" dirty="0" smtClean="0">
                <a:latin typeface="Times New Roman"/>
                <a:cs typeface="Times New Roman"/>
              </a:rPr>
              <a:t>erc</a:t>
            </a:r>
            <a:r>
              <a:rPr lang="it-IT" dirty="0" smtClean="0">
                <a:latin typeface="Times New Roman"/>
                <a:cs typeface="Times New Roman"/>
              </a:rPr>
              <a:t>hé </a:t>
            </a:r>
            <a:r>
              <a:rPr lang="it-IT" spc="-120" dirty="0" smtClean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</a:rPr>
              <a:t>p</a:t>
            </a:r>
            <a:r>
              <a:rPr lang="it-IT" spc="-5" dirty="0" smtClean="0">
                <a:latin typeface="Times New Roman"/>
                <a:cs typeface="Times New Roman"/>
              </a:rPr>
              <a:t>e</a:t>
            </a:r>
            <a:r>
              <a:rPr lang="it-IT" dirty="0" smtClean="0">
                <a:latin typeface="Times New Roman"/>
                <a:cs typeface="Times New Roman"/>
              </a:rPr>
              <a:t>r </a:t>
            </a:r>
            <a:r>
              <a:rPr lang="it-IT" spc="-110" dirty="0" smtClean="0">
                <a:latin typeface="Times New Roman"/>
                <a:cs typeface="Times New Roman"/>
              </a:rPr>
              <a:t> </a:t>
            </a:r>
            <a:r>
              <a:rPr lang="it-IT" spc="-10" dirty="0" smtClean="0">
                <a:latin typeface="Times New Roman"/>
                <a:cs typeface="Times New Roman"/>
              </a:rPr>
              <a:t>i</a:t>
            </a:r>
            <a:r>
              <a:rPr lang="it-IT" dirty="0" smtClean="0">
                <a:latin typeface="Times New Roman"/>
                <a:cs typeface="Times New Roman"/>
              </a:rPr>
              <a:t>l </a:t>
            </a:r>
            <a:r>
              <a:rPr lang="it-IT" spc="-114" dirty="0" smtClean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</a:rPr>
              <a:t>go</a:t>
            </a:r>
            <a:r>
              <a:rPr lang="it-IT" spc="-15" dirty="0" smtClean="0">
                <a:latin typeface="Times New Roman"/>
                <a:cs typeface="Times New Roman"/>
              </a:rPr>
              <a:t>v</a:t>
            </a:r>
            <a:r>
              <a:rPr lang="it-IT" spc="-5" dirty="0" smtClean="0">
                <a:latin typeface="Times New Roman"/>
                <a:cs typeface="Times New Roman"/>
              </a:rPr>
              <a:t>er</a:t>
            </a:r>
            <a:r>
              <a:rPr lang="it-IT" dirty="0" smtClean="0">
                <a:latin typeface="Times New Roman"/>
                <a:cs typeface="Times New Roman"/>
              </a:rPr>
              <a:t>no </a:t>
            </a:r>
            <a:r>
              <a:rPr lang="it-IT" spc="-105" dirty="0" smtClean="0">
                <a:latin typeface="Times New Roman"/>
                <a:cs typeface="Times New Roman"/>
              </a:rPr>
              <a:t> </a:t>
            </a:r>
            <a:r>
              <a:rPr lang="it-IT" spc="-5" dirty="0" smtClean="0">
                <a:latin typeface="Times New Roman"/>
                <a:cs typeface="Times New Roman"/>
              </a:rPr>
              <a:t>c</a:t>
            </a:r>
            <a:r>
              <a:rPr lang="it-IT" spc="-10" dirty="0" smtClean="0">
                <a:latin typeface="Times New Roman"/>
                <a:cs typeface="Times New Roman"/>
              </a:rPr>
              <a:t>i</a:t>
            </a:r>
            <a:r>
              <a:rPr lang="it-IT" dirty="0" smtClean="0">
                <a:latin typeface="Times New Roman"/>
                <a:cs typeface="Times New Roman"/>
              </a:rPr>
              <a:t>n</a:t>
            </a:r>
            <a:r>
              <a:rPr lang="it-IT" spc="-5" dirty="0" smtClean="0">
                <a:latin typeface="Times New Roman"/>
                <a:cs typeface="Times New Roman"/>
              </a:rPr>
              <a:t>es</a:t>
            </a:r>
            <a:r>
              <a:rPr lang="it-IT" dirty="0" smtClean="0">
                <a:latin typeface="Times New Roman"/>
                <a:cs typeface="Times New Roman"/>
              </a:rPr>
              <a:t>e </a:t>
            </a:r>
            <a:r>
              <a:rPr lang="it-IT" spc="-120" dirty="0" smtClean="0">
                <a:latin typeface="Times New Roman"/>
                <a:cs typeface="Times New Roman"/>
              </a:rPr>
              <a:t> </a:t>
            </a:r>
            <a:r>
              <a:rPr lang="it-IT" spc="-5" dirty="0" smtClean="0">
                <a:latin typeface="Times New Roman"/>
                <a:cs typeface="Times New Roman"/>
              </a:rPr>
              <a:t>c</a:t>
            </a:r>
            <a:r>
              <a:rPr lang="it-IT" spc="-10" dirty="0" smtClean="0">
                <a:latin typeface="Times New Roman"/>
                <a:cs typeface="Times New Roman"/>
              </a:rPr>
              <a:t>i</a:t>
            </a:r>
            <a:r>
              <a:rPr lang="it-IT" dirty="0" smtClean="0">
                <a:latin typeface="Times New Roman"/>
                <a:cs typeface="Times New Roman"/>
              </a:rPr>
              <a:t>ò </a:t>
            </a:r>
            <a:r>
              <a:rPr lang="it-IT" spc="-120" dirty="0" smtClean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</a:rPr>
              <a:t>è </a:t>
            </a:r>
            <a:r>
              <a:rPr lang="it-IT" spc="-5" dirty="0" smtClean="0">
                <a:latin typeface="Times New Roman"/>
                <a:cs typeface="Times New Roman"/>
              </a:rPr>
              <a:t>s</a:t>
            </a:r>
            <a:r>
              <a:rPr lang="it-IT" dirty="0" smtClean="0">
                <a:latin typeface="Times New Roman"/>
                <a:cs typeface="Times New Roman"/>
              </a:rPr>
              <a:t>b</a:t>
            </a:r>
            <a:r>
              <a:rPr lang="it-IT" spc="-5" dirty="0" smtClean="0">
                <a:latin typeface="Times New Roman"/>
                <a:cs typeface="Times New Roman"/>
              </a:rPr>
              <a:t>a</a:t>
            </a:r>
            <a:r>
              <a:rPr lang="it-IT" dirty="0" smtClean="0">
                <a:latin typeface="Times New Roman"/>
                <a:cs typeface="Times New Roman"/>
              </a:rPr>
              <a:t>g</a:t>
            </a:r>
            <a:r>
              <a:rPr lang="it-IT" spc="-10" dirty="0" smtClean="0">
                <a:latin typeface="Times New Roman"/>
                <a:cs typeface="Times New Roman"/>
              </a:rPr>
              <a:t>li</a:t>
            </a:r>
            <a:r>
              <a:rPr lang="it-IT" spc="-5" dirty="0" smtClean="0">
                <a:latin typeface="Times New Roman"/>
                <a:cs typeface="Times New Roman"/>
              </a:rPr>
              <a:t>a</a:t>
            </a:r>
            <a:r>
              <a:rPr lang="it-IT" spc="-10" dirty="0" smtClean="0">
                <a:latin typeface="Times New Roman"/>
                <a:cs typeface="Times New Roman"/>
              </a:rPr>
              <a:t>t</a:t>
            </a:r>
            <a:r>
              <a:rPr lang="it-IT" dirty="0" smtClean="0">
                <a:latin typeface="Times New Roman"/>
                <a:cs typeface="Times New Roman"/>
              </a:rPr>
              <a:t>o, e po</a:t>
            </a:r>
            <a:r>
              <a:rPr lang="it-IT" spc="-10" dirty="0" smtClean="0">
                <a:latin typeface="Times New Roman"/>
                <a:cs typeface="Times New Roman"/>
              </a:rPr>
              <a:t>t</a:t>
            </a:r>
            <a:r>
              <a:rPr lang="it-IT" spc="-5" dirty="0" smtClean="0">
                <a:latin typeface="Times New Roman"/>
                <a:cs typeface="Times New Roman"/>
              </a:rPr>
              <a:t>re</a:t>
            </a:r>
            <a:r>
              <a:rPr lang="it-IT" dirty="0" smtClean="0">
                <a:latin typeface="Times New Roman"/>
                <a:cs typeface="Times New Roman"/>
              </a:rPr>
              <a:t>i</a:t>
            </a:r>
            <a:r>
              <a:rPr lang="it-IT" spc="-5" dirty="0" smtClean="0">
                <a:latin typeface="Times New Roman"/>
                <a:cs typeface="Times New Roman"/>
              </a:rPr>
              <a:t> f</a:t>
            </a:r>
            <a:r>
              <a:rPr lang="it-IT" spc="-10" dirty="0" smtClean="0">
                <a:latin typeface="Times New Roman"/>
                <a:cs typeface="Times New Roman"/>
              </a:rPr>
              <a:t>i</a:t>
            </a:r>
            <a:r>
              <a:rPr lang="it-IT" dirty="0" smtClean="0">
                <a:latin typeface="Times New Roman"/>
                <a:cs typeface="Times New Roman"/>
              </a:rPr>
              <a:t>n</a:t>
            </a:r>
            <a:r>
              <a:rPr lang="it-IT" spc="-10" dirty="0" smtClean="0">
                <a:latin typeface="Times New Roman"/>
                <a:cs typeface="Times New Roman"/>
              </a:rPr>
              <a:t>i</a:t>
            </a:r>
            <a:r>
              <a:rPr lang="it-IT" spc="-5" dirty="0" smtClean="0">
                <a:latin typeface="Times New Roman"/>
                <a:cs typeface="Times New Roman"/>
              </a:rPr>
              <a:t>r</a:t>
            </a:r>
            <a:r>
              <a:rPr lang="it-IT" dirty="0" smtClean="0">
                <a:latin typeface="Times New Roman"/>
                <a:cs typeface="Times New Roman"/>
              </a:rPr>
              <a:t>e </a:t>
            </a:r>
            <a:r>
              <a:rPr lang="it-IT" spc="-10" dirty="0" smtClean="0">
                <a:latin typeface="Times New Roman"/>
                <a:cs typeface="Times New Roman"/>
              </a:rPr>
              <a:t>i</a:t>
            </a:r>
            <a:r>
              <a:rPr lang="it-IT" dirty="0" smtClean="0">
                <a:latin typeface="Times New Roman"/>
                <a:cs typeface="Times New Roman"/>
              </a:rPr>
              <a:t>n </a:t>
            </a:r>
            <a:r>
              <a:rPr lang="it-IT" spc="-15" dirty="0" smtClean="0">
                <a:latin typeface="Times New Roman"/>
                <a:cs typeface="Times New Roman"/>
              </a:rPr>
              <a:t>g</a:t>
            </a:r>
            <a:r>
              <a:rPr lang="it-IT" spc="-5" dirty="0" smtClean="0">
                <a:latin typeface="Times New Roman"/>
                <a:cs typeface="Times New Roman"/>
              </a:rPr>
              <a:t>a</a:t>
            </a:r>
            <a:r>
              <a:rPr lang="it-IT" spc="-10" dirty="0" smtClean="0">
                <a:latin typeface="Times New Roman"/>
                <a:cs typeface="Times New Roman"/>
              </a:rPr>
              <a:t>l</a:t>
            </a:r>
            <a:r>
              <a:rPr lang="it-IT" spc="-5" dirty="0" smtClean="0">
                <a:latin typeface="Times New Roman"/>
                <a:cs typeface="Times New Roman"/>
              </a:rPr>
              <a:t>era</a:t>
            </a:r>
            <a:r>
              <a:rPr lang="it-IT" dirty="0" smtClean="0">
                <a:latin typeface="Times New Roman"/>
                <a:cs typeface="Times New Roman"/>
              </a:rPr>
              <a:t>. </a:t>
            </a:r>
          </a:p>
          <a:p>
            <a:pPr marL="12700" marR="5080" algn="just">
              <a:spcAft>
                <a:spcPts val="600"/>
              </a:spcAft>
            </a:pPr>
            <a:r>
              <a:rPr b="1" smtClean="0">
                <a:latin typeface="Times New Roman"/>
                <a:cs typeface="Times New Roman"/>
              </a:rPr>
              <a:t>E</a:t>
            </a:r>
            <a:r>
              <a:rPr b="1" spc="-5" smtClean="0">
                <a:latin typeface="Times New Roman"/>
                <a:cs typeface="Times New Roman"/>
              </a:rPr>
              <a:t>s</a:t>
            </a:r>
            <a:r>
              <a:rPr b="1" spc="-10" smtClean="0">
                <a:latin typeface="Times New Roman"/>
                <a:cs typeface="Times New Roman"/>
              </a:rPr>
              <a:t>i</a:t>
            </a:r>
            <a:r>
              <a:rPr b="1" spc="-5" smtClean="0">
                <a:latin typeface="Times New Roman"/>
                <a:cs typeface="Times New Roman"/>
              </a:rPr>
              <a:t>st</a:t>
            </a:r>
            <a:r>
              <a:rPr b="1" smtClean="0">
                <a:latin typeface="Times New Roman"/>
                <a:cs typeface="Times New Roman"/>
              </a:rPr>
              <a:t>e </a:t>
            </a:r>
            <a:r>
              <a:rPr b="1" spc="-50" smtClean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q</a:t>
            </a:r>
            <a:r>
              <a:rPr b="1" spc="-15" dirty="0">
                <a:latin typeface="Times New Roman"/>
                <a:cs typeface="Times New Roman"/>
              </a:rPr>
              <a:t>u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10" dirty="0">
                <a:latin typeface="Times New Roman"/>
                <a:cs typeface="Times New Roman"/>
              </a:rPr>
              <a:t>l</a:t>
            </a:r>
            <a:r>
              <a:rPr b="1" spc="-5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a </a:t>
            </a:r>
            <a:r>
              <a:rPr b="1" spc="-6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p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ù 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n</a:t>
            </a:r>
            <a:r>
              <a:rPr b="1" spc="-15" dirty="0">
                <a:latin typeface="Times New Roman"/>
                <a:cs typeface="Times New Roman"/>
              </a:rPr>
              <a:t>q</a:t>
            </a:r>
            <a:r>
              <a:rPr b="1" dirty="0">
                <a:latin typeface="Times New Roman"/>
                <a:cs typeface="Times New Roman"/>
              </a:rPr>
              <a:t>u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spc="-15" dirty="0">
                <a:latin typeface="Times New Roman"/>
                <a:cs typeface="Times New Roman"/>
              </a:rPr>
              <a:t>e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an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e 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di </a:t>
            </a:r>
            <a:r>
              <a:rPr b="1" spc="-55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G</a:t>
            </a:r>
            <a:r>
              <a:rPr b="1" dirty="0">
                <a:latin typeface="Times New Roman"/>
                <a:cs typeface="Times New Roman"/>
              </a:rPr>
              <a:t>oog</a:t>
            </a:r>
            <a:r>
              <a:rPr b="1" spc="-10" dirty="0">
                <a:latin typeface="Times New Roman"/>
                <a:cs typeface="Times New Roman"/>
              </a:rPr>
              <a:t>l</a:t>
            </a:r>
            <a:r>
              <a:rPr b="1" spc="-5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? </a:t>
            </a:r>
            <a:r>
              <a:rPr b="1" spc="-6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D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sa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spc="-15" dirty="0">
                <a:latin typeface="Times New Roman"/>
                <a:cs typeface="Times New Roman"/>
              </a:rPr>
              <a:t>h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 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po 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ho 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1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sa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spc="-15" dirty="0">
                <a:latin typeface="Times New Roman"/>
                <a:cs typeface="Times New Roman"/>
              </a:rPr>
              <a:t>h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l 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Gr</a:t>
            </a:r>
            <a:r>
              <a:rPr b="1" spc="-15" dirty="0">
                <a:latin typeface="Times New Roman"/>
                <a:cs typeface="Times New Roman"/>
              </a:rPr>
              <a:t>a</a:t>
            </a:r>
            <a:r>
              <a:rPr b="1" dirty="0">
                <a:latin typeface="Times New Roman"/>
                <a:cs typeface="Times New Roman"/>
              </a:rPr>
              <a:t>nde F</a:t>
            </a:r>
            <a:r>
              <a:rPr b="1" spc="-5" dirty="0">
                <a:latin typeface="Times New Roman"/>
                <a:cs typeface="Times New Roman"/>
              </a:rPr>
              <a:t>r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5" dirty="0">
                <a:latin typeface="Times New Roman"/>
                <a:cs typeface="Times New Roman"/>
              </a:rPr>
              <a:t>te</a:t>
            </a:r>
            <a:r>
              <a:rPr b="1" spc="-10" dirty="0">
                <a:latin typeface="Times New Roman"/>
                <a:cs typeface="Times New Roman"/>
              </a:rPr>
              <a:t>ll</a:t>
            </a:r>
            <a:r>
              <a:rPr b="1" dirty="0">
                <a:latin typeface="Times New Roman"/>
                <a:cs typeface="Times New Roman"/>
              </a:rPr>
              <a:t>o </a:t>
            </a:r>
            <a:r>
              <a:rPr spc="-5" dirty="0">
                <a:latin typeface="Times New Roman"/>
                <a:cs typeface="Times New Roman"/>
              </a:rPr>
              <a:t>f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ss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 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ss</a:t>
            </a:r>
            <a:r>
              <a:rPr dirty="0">
                <a:latin typeface="Times New Roman"/>
                <a:cs typeface="Times New Roman"/>
              </a:rPr>
              <a:t>o di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oun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V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w</a:t>
            </a:r>
            <a:r>
              <a:rPr dirty="0">
                <a:latin typeface="Times New Roman"/>
                <a:cs typeface="Times New Roman"/>
              </a:rPr>
              <a:t>, e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ec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dirty="0">
                <a:latin typeface="Times New Roman"/>
                <a:cs typeface="Times New Roman"/>
              </a:rPr>
              <a:t>o B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h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è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Fa</a:t>
            </a:r>
            <a:r>
              <a:rPr b="1" spc="-5" dirty="0">
                <a:latin typeface="Times New Roman"/>
                <a:cs typeface="Times New Roman"/>
              </a:rPr>
              <a:t>c</a:t>
            </a:r>
            <a:r>
              <a:rPr b="1" spc="-15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boo</a:t>
            </a:r>
            <a:r>
              <a:rPr b="1" spc="-25" dirty="0">
                <a:latin typeface="Times New Roman"/>
                <a:cs typeface="Times New Roman"/>
              </a:rPr>
              <a:t>k</a:t>
            </a:r>
            <a:r>
              <a:rPr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  <a:p>
            <a:pPr marL="12700" marR="5080" algn="just">
              <a:spcAft>
                <a:spcPts val="600"/>
              </a:spcAft>
            </a:pPr>
            <a:r>
              <a:rPr dirty="0">
                <a:latin typeface="Times New Roman"/>
                <a:cs typeface="Times New Roman"/>
              </a:rPr>
              <a:t>Se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acc</a:t>
            </a:r>
            <a:r>
              <a:rPr dirty="0">
                <a:latin typeface="Times New Roman"/>
                <a:cs typeface="Times New Roman"/>
              </a:rPr>
              <a:t>ount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F</a:t>
            </a:r>
            <a:r>
              <a:rPr spc="-5" dirty="0">
                <a:latin typeface="Times New Roman"/>
                <a:cs typeface="Times New Roman"/>
              </a:rPr>
              <a:t>ace</a:t>
            </a:r>
            <a:r>
              <a:rPr dirty="0">
                <a:latin typeface="Times New Roman"/>
                <a:cs typeface="Times New Roman"/>
              </a:rPr>
              <a:t>book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spc="-10" dirty="0">
                <a:latin typeface="Times New Roman"/>
                <a:cs typeface="Times New Roman"/>
              </a:rPr>
              <a:t>li</a:t>
            </a:r>
            <a:r>
              <a:rPr spc="-5" dirty="0">
                <a:latin typeface="Times New Roman"/>
                <a:cs typeface="Times New Roman"/>
              </a:rPr>
              <a:t>ccar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"</a:t>
            </a:r>
            <a:r>
              <a:rPr i="1" spc="5" dirty="0">
                <a:latin typeface="Times New Roman"/>
                <a:cs typeface="Times New Roman"/>
              </a:rPr>
              <a:t>m</a:t>
            </a:r>
            <a:r>
              <a:rPr i="1" dirty="0">
                <a:latin typeface="Times New Roman"/>
                <a:cs typeface="Times New Roman"/>
              </a:rPr>
              <a:t>i</a:t>
            </a:r>
            <a:r>
              <a:rPr i="1" spc="2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p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i="1" spc="-5" dirty="0">
                <a:latin typeface="Times New Roman"/>
                <a:cs typeface="Times New Roman"/>
              </a:rPr>
              <a:t>ce</a:t>
            </a:r>
            <a:r>
              <a:rPr dirty="0">
                <a:latin typeface="Times New Roman"/>
                <a:cs typeface="Times New Roman"/>
              </a:rPr>
              <a:t>"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qui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tt</a:t>
            </a:r>
            <a:r>
              <a:rPr dirty="0">
                <a:latin typeface="Times New Roman"/>
                <a:cs typeface="Times New Roman"/>
              </a:rPr>
              <a:t>o,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ers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10" dirty="0">
                <a:latin typeface="Times New Roman"/>
                <a:cs typeface="Times New Roman"/>
              </a:rPr>
              <a:t>p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>
                <a:latin typeface="Times New Roman"/>
                <a:cs typeface="Times New Roman"/>
              </a:rPr>
              <a:t>.</a:t>
            </a:r>
            <a:r>
              <a:rPr spc="25">
                <a:latin typeface="Times New Roman"/>
                <a:cs typeface="Times New Roman"/>
              </a:rPr>
              <a:t> </a:t>
            </a:r>
            <a:endParaRPr lang="it-IT" spc="25" dirty="0" smtClean="0">
              <a:latin typeface="Times New Roman"/>
              <a:cs typeface="Times New Roman"/>
            </a:endParaRPr>
          </a:p>
          <a:p>
            <a:pPr marL="12700" marR="5080" algn="just">
              <a:spcAft>
                <a:spcPts val="600"/>
              </a:spcAft>
            </a:pPr>
            <a:r>
              <a:rPr smtClean="0">
                <a:latin typeface="Times New Roman"/>
                <a:cs typeface="Times New Roman"/>
              </a:rPr>
              <a:t>È</a:t>
            </a:r>
            <a:r>
              <a:rPr spc="25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ì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face</a:t>
            </a:r>
            <a:r>
              <a:rPr dirty="0">
                <a:latin typeface="Times New Roman"/>
                <a:cs typeface="Times New Roman"/>
              </a:rPr>
              <a:t>ndo d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re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ono</a:t>
            </a:r>
            <a:r>
              <a:rPr spc="-5" dirty="0">
                <a:latin typeface="Times New Roman"/>
                <a:cs typeface="Times New Roman"/>
              </a:rPr>
              <a:t>sce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10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t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vi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è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ac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o,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ò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ar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à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ul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f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o.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qu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ll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rs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non </a:t>
            </a:r>
            <a:r>
              <a:rPr spc="-5" dirty="0">
                <a:latin typeface="Times New Roman"/>
                <a:cs typeface="Times New Roman"/>
              </a:rPr>
              <a:t>sa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è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non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spc="-10" dirty="0">
                <a:latin typeface="Times New Roman"/>
                <a:cs typeface="Times New Roman"/>
              </a:rPr>
              <a:t>li</a:t>
            </a:r>
            <a:r>
              <a:rPr spc="-5" dirty="0">
                <a:latin typeface="Times New Roman"/>
                <a:cs typeface="Times New Roman"/>
              </a:rPr>
              <a:t>cca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ul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ace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F</a:t>
            </a:r>
            <a:r>
              <a:rPr spc="-5" dirty="0">
                <a:latin typeface="Times New Roman"/>
                <a:cs typeface="Times New Roman"/>
              </a:rPr>
              <a:t>ace</a:t>
            </a:r>
            <a:r>
              <a:rPr dirty="0">
                <a:latin typeface="Times New Roman"/>
                <a:cs typeface="Times New Roman"/>
              </a:rPr>
              <a:t>book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re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ess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"</a:t>
            </a:r>
            <a:r>
              <a:rPr spc="-5" dirty="0">
                <a:latin typeface="Times New Roman"/>
                <a:cs typeface="Times New Roman"/>
              </a:rPr>
              <a:t>esser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qu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15" dirty="0">
                <a:latin typeface="Times New Roman"/>
                <a:cs typeface="Times New Roman"/>
              </a:rPr>
              <a:t>"</a:t>
            </a:r>
            <a:r>
              <a:rPr dirty="0">
                <a:latin typeface="Times New Roman"/>
                <a:cs typeface="Times New Roman"/>
              </a:rPr>
              <a:t>.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</a:t>
            </a:r>
            <a:r>
              <a:rPr spc="-15" dirty="0">
                <a:latin typeface="Times New Roman"/>
                <a:cs typeface="Times New Roman"/>
              </a:rPr>
              <a:t>vv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dirty="0">
                <a:latin typeface="Times New Roman"/>
                <a:cs typeface="Times New Roman"/>
              </a:rPr>
              <a:t>o: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da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qu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 p</a:t>
            </a:r>
            <a:r>
              <a:rPr spc="-5" dirty="0">
                <a:latin typeface="Times New Roman"/>
                <a:cs typeface="Times New Roman"/>
              </a:rPr>
              <a:t>ar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FB</a:t>
            </a:r>
            <a:r>
              <a:rPr b="1" spc="1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re</a:t>
            </a:r>
            <a:r>
              <a:rPr b="1" dirty="0">
                <a:latin typeface="Times New Roman"/>
                <a:cs typeface="Times New Roman"/>
              </a:rPr>
              <a:t>g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spc="-5" dirty="0">
                <a:latin typeface="Times New Roman"/>
                <a:cs typeface="Times New Roman"/>
              </a:rPr>
              <a:t>str</a:t>
            </a:r>
            <a:r>
              <a:rPr b="1" dirty="0">
                <a:latin typeface="Times New Roman"/>
                <a:cs typeface="Times New Roman"/>
              </a:rPr>
              <a:t>a </a:t>
            </a:r>
            <a:r>
              <a:rPr b="1" spc="-13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l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1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cr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-15" dirty="0">
                <a:latin typeface="Times New Roman"/>
                <a:cs typeface="Times New Roman"/>
              </a:rPr>
              <a:t>n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-10" dirty="0">
                <a:latin typeface="Times New Roman"/>
                <a:cs typeface="Times New Roman"/>
              </a:rPr>
              <a:t>l</a:t>
            </a:r>
            <a:r>
              <a:rPr b="1" dirty="0">
                <a:latin typeface="Times New Roman"/>
                <a:cs typeface="Times New Roman"/>
              </a:rPr>
              <a:t>og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a </a:t>
            </a:r>
            <a:r>
              <a:rPr b="1" spc="-1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d</a:t>
            </a:r>
            <a:r>
              <a:rPr b="1" spc="-5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i</a:t>
            </a:r>
            <a:r>
              <a:rPr b="1" spc="1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i</a:t>
            </a:r>
            <a:r>
              <a:rPr b="1" spc="12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n </a:t>
            </a:r>
            <a:r>
              <a:rPr b="1" spc="-13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ui</a:t>
            </a:r>
            <a:r>
              <a:rPr b="1" spc="1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n</a:t>
            </a:r>
            <a:r>
              <a:rPr b="1" spc="-15" dirty="0">
                <a:latin typeface="Times New Roman"/>
                <a:cs typeface="Times New Roman"/>
              </a:rPr>
              <a:t>a</a:t>
            </a:r>
            <a:r>
              <a:rPr b="1" dirty="0">
                <a:latin typeface="Times New Roman"/>
                <a:cs typeface="Times New Roman"/>
              </a:rPr>
              <a:t>v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ga</a:t>
            </a:r>
            <a:r>
              <a:rPr b="1" spc="-20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e </a:t>
            </a:r>
            <a:r>
              <a:rPr b="1" spc="-1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"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ace</a:t>
            </a:r>
            <a:r>
              <a:rPr dirty="0">
                <a:latin typeface="Times New Roman"/>
                <a:cs typeface="Times New Roman"/>
              </a:rPr>
              <a:t>". 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n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on </a:t>
            </a:r>
            <a:r>
              <a:rPr b="1" spc="-130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se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r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ve </a:t>
            </a:r>
            <a:r>
              <a:rPr b="1" spc="-130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s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l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oga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rs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i</a:t>
            </a:r>
            <a:r>
              <a:rPr b="1" spc="114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p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e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r 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e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v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i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a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r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e</a:t>
            </a:r>
            <a:r>
              <a:rPr b="1" spc="85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i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l</a:t>
            </a:r>
            <a:r>
              <a:rPr b="1" spc="80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p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r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ob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l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e</a:t>
            </a:r>
            <a:r>
              <a:rPr b="1" spc="-20" dirty="0">
                <a:solidFill>
                  <a:srgbClr val="B81013"/>
                </a:solidFill>
                <a:latin typeface="Times New Roman"/>
                <a:cs typeface="Times New Roman"/>
              </a:rPr>
              <a:t>m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.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</a:t>
            </a:r>
            <a:r>
              <a:rPr spc="5" dirty="0">
                <a:latin typeface="Times New Roman"/>
                <a:cs typeface="Times New Roman"/>
              </a:rPr>
              <a:t>t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z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face</a:t>
            </a:r>
            <a:r>
              <a:rPr dirty="0">
                <a:latin typeface="Times New Roman"/>
                <a:cs typeface="Times New Roman"/>
              </a:rPr>
              <a:t>ndo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ll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re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qu</a:t>
            </a:r>
            <a:r>
              <a:rPr spc="-5" dirty="0">
                <a:latin typeface="Times New Roman"/>
                <a:cs typeface="Times New Roman"/>
              </a:rPr>
              <a:t>es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ppu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è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qu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ui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srgbClr val="B81013"/>
                </a:solidFill>
                <a:latin typeface="Times New Roman"/>
                <a:cs typeface="Times New Roman"/>
              </a:rPr>
              <a:t>R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i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c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h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a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r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d S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a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ll</a:t>
            </a:r>
            <a:r>
              <a:rPr b="1" spc="-20" dirty="0">
                <a:solidFill>
                  <a:srgbClr val="B81013"/>
                </a:solidFill>
                <a:latin typeface="Times New Roman"/>
                <a:cs typeface="Times New Roman"/>
              </a:rPr>
              <a:t>m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an 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c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i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av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e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va a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v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v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ert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i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o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te</a:t>
            </a:r>
            <a:r>
              <a:rPr b="1" spc="-20" dirty="0">
                <a:solidFill>
                  <a:srgbClr val="B81013"/>
                </a:solidFill>
                <a:latin typeface="Times New Roman"/>
                <a:cs typeface="Times New Roman"/>
              </a:rPr>
              <a:t>m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po </a:t>
            </a:r>
            <a:r>
              <a:rPr b="1" spc="5" dirty="0">
                <a:solidFill>
                  <a:srgbClr val="B81013"/>
                </a:solidFill>
                <a:latin typeface="Times New Roman"/>
                <a:cs typeface="Times New Roman"/>
              </a:rPr>
              <a:t>f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. </a:t>
            </a:r>
            <a:r>
              <a:rPr spc="-5" dirty="0">
                <a:latin typeface="Times New Roman"/>
                <a:cs typeface="Times New Roman"/>
              </a:rPr>
              <a:t>(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 </a:t>
            </a:r>
            <a:r>
              <a:rPr spc="-5" dirty="0">
                <a:latin typeface="Times New Roman"/>
                <a:cs typeface="Times New Roman"/>
              </a:rPr>
              <a:t>f</a:t>
            </a:r>
            <a:r>
              <a:rPr spc="-1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ndo a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qu</a:t>
            </a:r>
            <a:r>
              <a:rPr spc="-5" dirty="0">
                <a:latin typeface="Times New Roman"/>
                <a:cs typeface="Times New Roman"/>
              </a:rPr>
              <a:t>es</a:t>
            </a:r>
            <a:r>
              <a:rPr spc="-2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5" dirty="0">
                <a:latin typeface="Times New Roman"/>
                <a:cs typeface="Times New Roman"/>
              </a:rPr>
              <a:t>ar</a:t>
            </a:r>
            <a:r>
              <a:rPr spc="-10" dirty="0">
                <a:latin typeface="Times New Roman"/>
                <a:cs typeface="Times New Roman"/>
              </a:rPr>
              <a:t>ti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go u</a:t>
            </a:r>
            <a:r>
              <a:rPr spc="-1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a po</a:t>
            </a:r>
            <a:r>
              <a:rPr spc="-5" dirty="0">
                <a:latin typeface="Times New Roman"/>
                <a:cs typeface="Times New Roman"/>
              </a:rPr>
              <a:t>ss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b</a:t>
            </a:r>
            <a:r>
              <a:rPr spc="-20" dirty="0">
                <a:latin typeface="Times New Roman"/>
                <a:cs typeface="Times New Roman"/>
              </a:rPr>
              <a:t>i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5" dirty="0">
                <a:latin typeface="Times New Roman"/>
                <a:cs typeface="Times New Roman"/>
              </a:rPr>
              <a:t>z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on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)</a:t>
            </a:r>
            <a:endParaRPr>
              <a:latin typeface="Times New Roman"/>
              <a:cs typeface="Times New Roman"/>
            </a:endParaRPr>
          </a:p>
          <a:p>
            <a:pPr marL="12700" marR="5080" algn="just">
              <a:spcAft>
                <a:spcPts val="600"/>
              </a:spcAft>
            </a:pPr>
            <a:r>
              <a:rPr b="1" spc="5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-20" dirty="0">
                <a:latin typeface="Times New Roman"/>
                <a:cs typeface="Times New Roman"/>
              </a:rPr>
              <a:t>m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scr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i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tt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o</a:t>
            </a:r>
            <a:r>
              <a:rPr b="1" spc="10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an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ter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i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o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r</a:t>
            </a:r>
            <a:r>
              <a:rPr b="1" spc="-20" dirty="0">
                <a:solidFill>
                  <a:srgbClr val="B81013"/>
                </a:solidFill>
                <a:latin typeface="Times New Roman"/>
                <a:cs typeface="Times New Roman"/>
              </a:rPr>
              <a:t>m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e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n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te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5" dirty="0">
                <a:latin typeface="Times New Roman"/>
                <a:cs typeface="Times New Roman"/>
              </a:rPr>
              <a:t>raz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qu</a:t>
            </a:r>
            <a:r>
              <a:rPr spc="-5" dirty="0">
                <a:latin typeface="Times New Roman"/>
                <a:cs typeface="Times New Roman"/>
              </a:rPr>
              <a:t>es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ec</a:t>
            </a:r>
            <a:r>
              <a:rPr dirty="0">
                <a:latin typeface="Times New Roman"/>
                <a:cs typeface="Times New Roman"/>
              </a:rPr>
              <a:t>no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og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tt</a:t>
            </a:r>
            <a:r>
              <a:rPr spc="-5" dirty="0">
                <a:latin typeface="Times New Roman"/>
                <a:cs typeface="Times New Roman"/>
              </a:rPr>
              <a:t>af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5" dirty="0">
                <a:latin typeface="Times New Roman"/>
                <a:cs typeface="Times New Roman"/>
              </a:rPr>
              <a:t>r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Z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k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dirty="0">
                <a:latin typeface="Times New Roman"/>
                <a:cs typeface="Times New Roman"/>
              </a:rPr>
              <a:t>b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ha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pp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na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5" dirty="0">
                <a:latin typeface="Times New Roman"/>
                <a:cs typeface="Times New Roman"/>
              </a:rPr>
              <a:t>vv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odo p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tt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ll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-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s</a:t>
            </a:r>
            <a:r>
              <a:rPr spc="-5" dirty="0">
                <a:latin typeface="Times New Roman"/>
                <a:cs typeface="Times New Roman"/>
              </a:rPr>
              <a:t>fr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10" dirty="0">
                <a:latin typeface="Times New Roman"/>
                <a:cs typeface="Times New Roman"/>
              </a:rPr>
              <a:t>tt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ndo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nuo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pp</a:t>
            </a:r>
            <a:r>
              <a:rPr spc="-10" dirty="0">
                <a:latin typeface="Times New Roman"/>
                <a:cs typeface="Times New Roman"/>
              </a:rPr>
              <a:t>li</a:t>
            </a:r>
            <a:r>
              <a:rPr spc="-5" dirty="0">
                <a:latin typeface="Times New Roman"/>
                <a:cs typeface="Times New Roman"/>
              </a:rPr>
              <a:t>caz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oni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erra</a:t>
            </a:r>
            <a:r>
              <a:rPr dirty="0">
                <a:latin typeface="Times New Roman"/>
                <a:cs typeface="Times New Roman"/>
              </a:rPr>
              <a:t>nno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10" dirty="0">
                <a:latin typeface="Times New Roman"/>
                <a:cs typeface="Times New Roman"/>
              </a:rPr>
              <a:t>il</a:t>
            </a:r>
            <a:r>
              <a:rPr dirty="0">
                <a:latin typeface="Times New Roman"/>
                <a:cs typeface="Times New Roman"/>
              </a:rPr>
              <a:t>upp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-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qua</a:t>
            </a:r>
            <a:r>
              <a:rPr b="1" spc="-10" dirty="0">
                <a:latin typeface="Times New Roman"/>
                <a:cs typeface="Times New Roman"/>
              </a:rPr>
              <a:t>l</a:t>
            </a:r>
            <a:r>
              <a:rPr b="1" dirty="0">
                <a:latin typeface="Times New Roman"/>
                <a:cs typeface="Times New Roman"/>
              </a:rPr>
              <a:t>unque</a:t>
            </a:r>
            <a:r>
              <a:rPr b="1" spc="4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45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u</a:t>
            </a:r>
            <a:r>
              <a:rPr b="1" spc="5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f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5" dirty="0">
                <a:latin typeface="Times New Roman"/>
                <a:cs typeface="Times New Roman"/>
              </a:rPr>
              <a:t>cc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. </a:t>
            </a:r>
            <a:r>
              <a:rPr spc="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re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gg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ndo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p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20" dirty="0">
                <a:latin typeface="Times New Roman"/>
                <a:cs typeface="Times New Roman"/>
              </a:rPr>
              <a:t>mm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ti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ndo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o,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asc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lt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ndo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una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c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z</a:t>
            </a:r>
            <a:r>
              <a:rPr spc="-1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,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10" dirty="0">
                <a:latin typeface="Times New Roman"/>
                <a:cs typeface="Times New Roman"/>
              </a:rPr>
              <a:t>tt</a:t>
            </a:r>
            <a:r>
              <a:rPr dirty="0">
                <a:latin typeface="Times New Roman"/>
                <a:cs typeface="Times New Roman"/>
              </a:rPr>
              <a:t>e qu</a:t>
            </a:r>
            <a:r>
              <a:rPr spc="-5" dirty="0">
                <a:latin typeface="Times New Roman"/>
                <a:cs typeface="Times New Roman"/>
              </a:rPr>
              <a:t>es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f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az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oni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5" dirty="0">
                <a:latin typeface="Times New Roman"/>
                <a:cs typeface="Times New Roman"/>
              </a:rPr>
              <a:t>r</a:t>
            </a:r>
            <a:r>
              <a:rPr spc="-5" dirty="0">
                <a:latin typeface="Times New Roman"/>
                <a:cs typeface="Times New Roman"/>
              </a:rPr>
              <a:t>ra</a:t>
            </a:r>
            <a:r>
              <a:rPr dirty="0">
                <a:latin typeface="Times New Roman"/>
                <a:cs typeface="Times New Roman"/>
              </a:rPr>
              <a:t>nno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15"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ll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ua </a:t>
            </a:r>
            <a:r>
              <a:rPr spc="-15" dirty="0">
                <a:latin typeface="Times New Roman"/>
                <a:cs typeface="Times New Roman"/>
              </a:rPr>
              <a:t>"</a:t>
            </a:r>
            <a:r>
              <a:rPr i="1" spc="-10" dirty="0">
                <a:latin typeface="Times New Roman"/>
                <a:cs typeface="Times New Roman"/>
              </a:rPr>
              <a:t>ti</a:t>
            </a:r>
            <a:r>
              <a:rPr i="1" spc="5" dirty="0">
                <a:latin typeface="Times New Roman"/>
                <a:cs typeface="Times New Roman"/>
              </a:rPr>
              <a:t>m</a:t>
            </a:r>
            <a:r>
              <a:rPr i="1" spc="-5" dirty="0">
                <a:latin typeface="Times New Roman"/>
                <a:cs typeface="Times New Roman"/>
              </a:rPr>
              <a:t>e</a:t>
            </a:r>
            <a:r>
              <a:rPr i="1" spc="-10" dirty="0">
                <a:latin typeface="Times New Roman"/>
                <a:cs typeface="Times New Roman"/>
              </a:rPr>
              <a:t>li</a:t>
            </a:r>
            <a:r>
              <a:rPr i="1" dirty="0">
                <a:latin typeface="Times New Roman"/>
                <a:cs typeface="Times New Roman"/>
              </a:rPr>
              <a:t>n</a:t>
            </a:r>
            <a:r>
              <a:rPr i="1" spc="-5" dirty="0">
                <a:latin typeface="Times New Roman"/>
                <a:cs typeface="Times New Roman"/>
              </a:rPr>
              <a:t>e</a:t>
            </a:r>
            <a:r>
              <a:rPr spc="-15" dirty="0">
                <a:latin typeface="Times New Roman"/>
                <a:cs typeface="Times New Roman"/>
              </a:rPr>
              <a:t>"</a:t>
            </a:r>
            <a:r>
              <a:rPr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291" y="950023"/>
            <a:ext cx="6429419" cy="7155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spcAft>
                <a:spcPts val="600"/>
              </a:spcAft>
            </a:pPr>
            <a:r>
              <a:rPr b="1" spc="5" dirty="0">
                <a:latin typeface="Times New Roman"/>
                <a:cs typeface="Times New Roman"/>
              </a:rPr>
              <a:t>N</a:t>
            </a:r>
            <a:r>
              <a:rPr b="1" dirty="0">
                <a:latin typeface="Times New Roman"/>
                <a:cs typeface="Times New Roman"/>
              </a:rPr>
              <a:t>oi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5" dirty="0">
                <a:latin typeface="Times New Roman"/>
                <a:cs typeface="Times New Roman"/>
              </a:rPr>
              <a:t>ccett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20" dirty="0">
                <a:latin typeface="Times New Roman"/>
                <a:cs typeface="Times New Roman"/>
              </a:rPr>
              <a:t>m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u</a:t>
            </a:r>
            <a:r>
              <a:rPr b="1" spc="-5" dirty="0">
                <a:latin typeface="Times New Roman"/>
                <a:cs typeface="Times New Roman"/>
              </a:rPr>
              <a:t>tt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ò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q</a:t>
            </a:r>
            <a:r>
              <a:rPr b="1" spc="-15" dirty="0">
                <a:latin typeface="Times New Roman"/>
                <a:cs typeface="Times New Roman"/>
              </a:rPr>
              <a:t>u</a:t>
            </a:r>
            <a:r>
              <a:rPr b="1" dirty="0">
                <a:latin typeface="Times New Roman"/>
                <a:cs typeface="Times New Roman"/>
              </a:rPr>
              <a:t>ando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i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spc="-5" dirty="0">
                <a:latin typeface="Times New Roman"/>
                <a:cs typeface="Times New Roman"/>
              </a:rPr>
              <a:t>scr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v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20" dirty="0">
                <a:latin typeface="Times New Roman"/>
                <a:cs typeface="Times New Roman"/>
              </a:rPr>
              <a:t>m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ì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acce</a:t>
            </a:r>
            <a:r>
              <a:rPr spc="-10" dirty="0">
                <a:latin typeface="Times New Roman"/>
                <a:cs typeface="Times New Roman"/>
              </a:rPr>
              <a:t>tti</a:t>
            </a:r>
            <a:r>
              <a:rPr spc="10" dirty="0">
                <a:latin typeface="Times New Roman"/>
                <a:cs typeface="Times New Roman"/>
              </a:rPr>
              <a:t>a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10" dirty="0">
                <a:latin typeface="Times New Roman"/>
                <a:cs typeface="Times New Roman"/>
              </a:rPr>
              <a:t> P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re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ov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ogni 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lt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 </a:t>
            </a:r>
            <a:r>
              <a:rPr spc="-5" dirty="0">
                <a:latin typeface="Times New Roman"/>
                <a:cs typeface="Times New Roman"/>
              </a:rPr>
              <a:t>facc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o una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ra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saz</a:t>
            </a:r>
            <a:r>
              <a:rPr spc="-2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one o </a:t>
            </a:r>
            <a:r>
              <a:rPr spc="-15"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go </a:t>
            </a:r>
            <a:r>
              <a:rPr spc="-15"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 s</a:t>
            </a:r>
            <a:r>
              <a:rPr dirty="0">
                <a:latin typeface="Times New Roman"/>
                <a:cs typeface="Times New Roman"/>
              </a:rPr>
              <a:t>up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erca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o. </a:t>
            </a:r>
            <a:r>
              <a:rPr spc="-5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1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ono </a:t>
            </a:r>
            <a:r>
              <a:rPr spc="-15"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ara</a:t>
            </a:r>
            <a:r>
              <a:rPr dirty="0">
                <a:latin typeface="Times New Roman"/>
                <a:cs typeface="Times New Roman"/>
              </a:rPr>
              <a:t>gon</a:t>
            </a:r>
            <a:r>
              <a:rPr spc="-1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b</a:t>
            </a:r>
            <a:r>
              <a:rPr spc="-10" dirty="0">
                <a:latin typeface="Times New Roman"/>
                <a:cs typeface="Times New Roman"/>
              </a:rPr>
              <a:t>il</a:t>
            </a:r>
            <a:r>
              <a:rPr spc="-2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?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re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no.</a:t>
            </a:r>
            <a:endParaRPr>
              <a:latin typeface="Times New Roman"/>
              <a:cs typeface="Times New Roman"/>
            </a:endParaRPr>
          </a:p>
          <a:p>
            <a:pPr marL="12700" marR="6350" algn="just">
              <a:spcAft>
                <a:spcPts val="600"/>
              </a:spcAft>
            </a:pPr>
            <a:r>
              <a:rPr b="1" spc="-5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nnan</a:t>
            </a:r>
            <a:r>
              <a:rPr b="1" spc="-5" dirty="0">
                <a:latin typeface="Times New Roman"/>
                <a:cs typeface="Times New Roman"/>
              </a:rPr>
              <a:t>z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u</a:t>
            </a:r>
            <a:r>
              <a:rPr b="1" spc="-5" dirty="0">
                <a:latin typeface="Times New Roman"/>
                <a:cs typeface="Times New Roman"/>
              </a:rPr>
              <a:t>tt</a:t>
            </a:r>
            <a:r>
              <a:rPr b="1" dirty="0">
                <a:latin typeface="Times New Roman"/>
                <a:cs typeface="Times New Roman"/>
              </a:rPr>
              <a:t>o 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qu</a:t>
            </a:r>
            <a:r>
              <a:rPr b="1" spc="-5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l </a:t>
            </a:r>
            <a:r>
              <a:rPr b="1" spc="-9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he 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f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5" dirty="0">
                <a:latin typeface="Times New Roman"/>
                <a:cs typeface="Times New Roman"/>
              </a:rPr>
              <a:t>c</a:t>
            </a:r>
            <a:r>
              <a:rPr b="1" spc="-15" dirty="0">
                <a:latin typeface="Times New Roman"/>
                <a:cs typeface="Times New Roman"/>
              </a:rPr>
              <a:t>c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o 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on </a:t>
            </a:r>
            <a:r>
              <a:rPr b="1" spc="-8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 </a:t>
            </a:r>
            <a:r>
              <a:rPr b="1" spc="-75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m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spc="-5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i </a:t>
            </a:r>
            <a:r>
              <a:rPr b="1" spc="-7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-10" dirty="0">
                <a:latin typeface="Times New Roman"/>
                <a:cs typeface="Times New Roman"/>
              </a:rPr>
              <a:t>l</a:t>
            </a:r>
            <a:r>
              <a:rPr b="1" dirty="0">
                <a:latin typeface="Times New Roman"/>
                <a:cs typeface="Times New Roman"/>
              </a:rPr>
              <a:t>di </a:t>
            </a:r>
            <a:r>
              <a:rPr b="1" spc="-7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non </a:t>
            </a:r>
            <a:r>
              <a:rPr b="1" spc="-8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v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spc="-5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ne 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spc="-15" dirty="0">
                <a:latin typeface="Times New Roman"/>
                <a:cs typeface="Times New Roman"/>
              </a:rPr>
              <a:t>b</a:t>
            </a:r>
            <a:r>
              <a:rPr b="1" dirty="0">
                <a:latin typeface="Times New Roman"/>
                <a:cs typeface="Times New Roman"/>
              </a:rPr>
              <a:t>and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spc="-5" dirty="0">
                <a:latin typeface="Times New Roman"/>
                <a:cs typeface="Times New Roman"/>
              </a:rPr>
              <a:t>e</a:t>
            </a:r>
            <a:r>
              <a:rPr b="1" spc="-15" dirty="0">
                <a:latin typeface="Times New Roman"/>
                <a:cs typeface="Times New Roman"/>
              </a:rPr>
              <a:t>r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o 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ai </a:t>
            </a:r>
            <a:r>
              <a:rPr b="1" spc="-9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qua</a:t>
            </a:r>
            <a:r>
              <a:rPr b="1" spc="-5" dirty="0">
                <a:latin typeface="Times New Roman"/>
                <a:cs typeface="Times New Roman"/>
              </a:rPr>
              <a:t>tt</a:t>
            </a:r>
            <a:r>
              <a:rPr b="1" spc="-15" dirty="0">
                <a:latin typeface="Times New Roman"/>
                <a:cs typeface="Times New Roman"/>
              </a:rPr>
              <a:t>r</a:t>
            </a:r>
            <a:r>
              <a:rPr b="1" dirty="0">
                <a:latin typeface="Times New Roman"/>
                <a:cs typeface="Times New Roman"/>
              </a:rPr>
              <a:t>o 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v</a:t>
            </a:r>
            <a:r>
              <a:rPr b="1" spc="-5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n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, 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h 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no 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20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a n</a:t>
            </a:r>
            <a:r>
              <a:rPr spc="-5" dirty="0">
                <a:latin typeface="Times New Roman"/>
                <a:cs typeface="Times New Roman"/>
              </a:rPr>
              <a:t>ess</a:t>
            </a:r>
            <a:r>
              <a:rPr dirty="0">
                <a:latin typeface="Times New Roman"/>
                <a:cs typeface="Times New Roman"/>
              </a:rPr>
              <a:t>uno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ha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fa</a:t>
            </a:r>
            <a:r>
              <a:rPr spc="-10" dirty="0">
                <a:latin typeface="Times New Roman"/>
                <a:cs typeface="Times New Roman"/>
              </a:rPr>
              <a:t>tt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25" dirty="0">
                <a:latin typeface="Times New Roman"/>
                <a:cs typeface="Times New Roman"/>
              </a:rPr>
              <a:t>'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pp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li</a:t>
            </a:r>
            <a:r>
              <a:rPr dirty="0">
                <a:latin typeface="Times New Roman"/>
                <a:cs typeface="Times New Roman"/>
              </a:rPr>
              <a:t>ne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F</a:t>
            </a:r>
            <a:r>
              <a:rPr dirty="0">
                <a:latin typeface="Times New Roman"/>
                <a:cs typeface="Times New Roman"/>
              </a:rPr>
              <a:t>B,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ss</a:t>
            </a:r>
            <a:r>
              <a:rPr dirty="0">
                <a:latin typeface="Times New Roman"/>
                <a:cs typeface="Times New Roman"/>
              </a:rPr>
              <a:t>à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rs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10" dirty="0">
                <a:latin typeface="Times New Roman"/>
                <a:cs typeface="Times New Roman"/>
              </a:rPr>
              <a:t>ll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ti</a:t>
            </a:r>
            <a:r>
              <a:rPr i="1" spc="5" dirty="0">
                <a:latin typeface="Times New Roman"/>
                <a:cs typeface="Times New Roman"/>
              </a:rPr>
              <a:t>m</a:t>
            </a:r>
            <a:r>
              <a:rPr i="1" spc="-5" dirty="0">
                <a:latin typeface="Times New Roman"/>
                <a:cs typeface="Times New Roman"/>
              </a:rPr>
              <a:t>e</a:t>
            </a:r>
            <a:r>
              <a:rPr i="1" spc="-10" dirty="0">
                <a:latin typeface="Times New Roman"/>
                <a:cs typeface="Times New Roman"/>
              </a:rPr>
              <a:t>li</a:t>
            </a:r>
            <a:r>
              <a:rPr i="1" dirty="0">
                <a:latin typeface="Times New Roman"/>
                <a:cs typeface="Times New Roman"/>
              </a:rPr>
              <a:t>ne</a:t>
            </a:r>
            <a:r>
              <a:rPr i="1" spc="3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p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re</a:t>
            </a:r>
            <a:r>
              <a:rPr dirty="0">
                <a:latin typeface="Times New Roman"/>
                <a:cs typeface="Times New Roman"/>
              </a:rPr>
              <a:t>bbe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ar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po </a:t>
            </a:r>
            <a:r>
              <a:rPr spc="-5" dirty="0">
                <a:latin typeface="Times New Roman"/>
                <a:cs typeface="Times New Roman"/>
              </a:rPr>
              <a:t>rea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: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"</a:t>
            </a:r>
            <a:r>
              <a:rPr i="1" dirty="0">
                <a:latin typeface="Times New Roman"/>
                <a:cs typeface="Times New Roman"/>
              </a:rPr>
              <a:t>San</a:t>
            </a:r>
            <a:r>
              <a:rPr i="1" spc="-10" dirty="0">
                <a:latin typeface="Times New Roman"/>
                <a:cs typeface="Times New Roman"/>
              </a:rPr>
              <a:t>ti</a:t>
            </a:r>
            <a:r>
              <a:rPr i="1" dirty="0">
                <a:latin typeface="Times New Roman"/>
                <a:cs typeface="Times New Roman"/>
              </a:rPr>
              <a:t>ago</a:t>
            </a:r>
            <a:r>
              <a:rPr i="1" spc="6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ha</a:t>
            </a:r>
            <a:r>
              <a:rPr i="1" spc="60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s</a:t>
            </a:r>
            <a:r>
              <a:rPr i="1" dirty="0">
                <a:latin typeface="Times New Roman"/>
                <a:cs typeface="Times New Roman"/>
              </a:rPr>
              <a:t>o</a:t>
            </a:r>
            <a:r>
              <a:rPr i="1" spc="-10" dirty="0">
                <a:latin typeface="Times New Roman"/>
                <a:cs typeface="Times New Roman"/>
              </a:rPr>
              <a:t>tt</a:t>
            </a:r>
            <a:r>
              <a:rPr i="1" spc="-5" dirty="0">
                <a:latin typeface="Times New Roman"/>
                <a:cs typeface="Times New Roman"/>
              </a:rPr>
              <a:t>r</a:t>
            </a:r>
            <a:r>
              <a:rPr i="1" spc="10" dirty="0">
                <a:latin typeface="Times New Roman"/>
                <a:cs typeface="Times New Roman"/>
              </a:rPr>
              <a:t>a</a:t>
            </a:r>
            <a:r>
              <a:rPr i="1" spc="-10" dirty="0">
                <a:latin typeface="Times New Roman"/>
                <a:cs typeface="Times New Roman"/>
              </a:rPr>
              <a:t>tt</a:t>
            </a:r>
            <a:r>
              <a:rPr i="1" dirty="0">
                <a:latin typeface="Times New Roman"/>
                <a:cs typeface="Times New Roman"/>
              </a:rPr>
              <a:t>o</a:t>
            </a:r>
            <a:r>
              <a:rPr i="1" spc="7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X</a:t>
            </a:r>
            <a:r>
              <a:rPr i="1" spc="60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s</a:t>
            </a:r>
            <a:r>
              <a:rPr i="1" dirty="0">
                <a:latin typeface="Times New Roman"/>
                <a:cs typeface="Times New Roman"/>
              </a:rPr>
              <a:t>o</a:t>
            </a:r>
            <a:r>
              <a:rPr i="1" spc="-10" dirty="0">
                <a:latin typeface="Times New Roman"/>
                <a:cs typeface="Times New Roman"/>
              </a:rPr>
              <a:t>l</a:t>
            </a:r>
            <a:r>
              <a:rPr i="1" dirty="0">
                <a:latin typeface="Times New Roman"/>
                <a:cs typeface="Times New Roman"/>
              </a:rPr>
              <a:t>di</a:t>
            </a:r>
            <a:r>
              <a:rPr i="1" spc="5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dal</a:t>
            </a:r>
            <a:r>
              <a:rPr i="1" spc="55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s</a:t>
            </a:r>
            <a:r>
              <a:rPr i="1" dirty="0">
                <a:latin typeface="Times New Roman"/>
                <a:cs typeface="Times New Roman"/>
              </a:rPr>
              <a:t>uo</a:t>
            </a:r>
            <a:r>
              <a:rPr i="1" spc="6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i="1" spc="-5" dirty="0">
                <a:latin typeface="Times New Roman"/>
                <a:cs typeface="Times New Roman"/>
              </a:rPr>
              <a:t>cc</a:t>
            </a:r>
            <a:r>
              <a:rPr i="1" dirty="0">
                <a:latin typeface="Times New Roman"/>
                <a:cs typeface="Times New Roman"/>
              </a:rPr>
              <a:t>ount</a:t>
            </a:r>
            <a:r>
              <a:rPr i="1" spc="5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ban</a:t>
            </a:r>
            <a:r>
              <a:rPr i="1" spc="-5" dirty="0">
                <a:latin typeface="Times New Roman"/>
                <a:cs typeface="Times New Roman"/>
              </a:rPr>
              <a:t>c</a:t>
            </a:r>
            <a:r>
              <a:rPr i="1" dirty="0">
                <a:latin typeface="Times New Roman"/>
                <a:cs typeface="Times New Roman"/>
              </a:rPr>
              <a:t>o</a:t>
            </a:r>
            <a:r>
              <a:rPr i="1" spc="-10" dirty="0">
                <a:latin typeface="Times New Roman"/>
                <a:cs typeface="Times New Roman"/>
              </a:rPr>
              <a:t>m</a:t>
            </a:r>
            <a:r>
              <a:rPr i="1" dirty="0">
                <a:latin typeface="Times New Roman"/>
                <a:cs typeface="Times New Roman"/>
              </a:rPr>
              <a:t>at</a:t>
            </a:r>
            <a:r>
              <a:rPr i="1" spc="55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dirty="0">
                <a:latin typeface="Times New Roman"/>
                <a:cs typeface="Times New Roman"/>
              </a:rPr>
              <a:t>n</a:t>
            </a:r>
            <a:r>
              <a:rPr i="1" spc="60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v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i="1" spc="6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B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spc="-5" dirty="0">
                <a:latin typeface="Times New Roman"/>
                <a:cs typeface="Times New Roman"/>
              </a:rPr>
              <a:t>ze</a:t>
            </a:r>
            <a:r>
              <a:rPr i="1" dirty="0">
                <a:latin typeface="Times New Roman"/>
                <a:cs typeface="Times New Roman"/>
              </a:rPr>
              <a:t>t</a:t>
            </a:r>
            <a:r>
              <a:rPr i="1" spc="5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al</a:t>
            </a:r>
            <a:r>
              <a:rPr i="1" spc="6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nu</a:t>
            </a:r>
            <a:r>
              <a:rPr i="1" spc="5" dirty="0">
                <a:latin typeface="Times New Roman"/>
                <a:cs typeface="Times New Roman"/>
              </a:rPr>
              <a:t>m</a:t>
            </a:r>
            <a:r>
              <a:rPr i="1" spc="-15" dirty="0">
                <a:latin typeface="Times New Roman"/>
                <a:cs typeface="Times New Roman"/>
              </a:rPr>
              <a:t>e</a:t>
            </a:r>
            <a:r>
              <a:rPr i="1" spc="-5" dirty="0">
                <a:latin typeface="Times New Roman"/>
                <a:cs typeface="Times New Roman"/>
              </a:rPr>
              <a:t>r</a:t>
            </a:r>
            <a:r>
              <a:rPr i="1" dirty="0">
                <a:latin typeface="Times New Roman"/>
                <a:cs typeface="Times New Roman"/>
              </a:rPr>
              <a:t>o</a:t>
            </a:r>
            <a:r>
              <a:rPr i="1" spc="6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5,</a:t>
            </a:r>
            <a:r>
              <a:rPr i="1" spc="6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R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spc="5" dirty="0">
                <a:latin typeface="Times New Roman"/>
                <a:cs typeface="Times New Roman"/>
              </a:rPr>
              <a:t>m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dirty="0">
                <a:latin typeface="Times New Roman"/>
                <a:cs typeface="Times New Roman"/>
              </a:rPr>
              <a:t>n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dirty="0">
                <a:latin typeface="Times New Roman"/>
                <a:cs typeface="Times New Roman"/>
              </a:rPr>
              <a:t>.</a:t>
            </a:r>
            <a:r>
              <a:rPr i="1" spc="6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Se</a:t>
            </a:r>
            <a:r>
              <a:rPr i="1" spc="60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se</a:t>
            </a:r>
            <a:r>
              <a:rPr i="1" dirty="0">
                <a:latin typeface="Times New Roman"/>
                <a:cs typeface="Times New Roman"/>
              </a:rPr>
              <a:t>i</a:t>
            </a:r>
            <a:r>
              <a:rPr i="1" spc="5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un</a:t>
            </a:r>
            <a:r>
              <a:rPr i="1" spc="60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l</a:t>
            </a:r>
            <a:r>
              <a:rPr i="1" dirty="0">
                <a:latin typeface="Times New Roman"/>
                <a:cs typeface="Times New Roman"/>
              </a:rPr>
              <a:t>ad</a:t>
            </a:r>
            <a:r>
              <a:rPr i="1" spc="-5" dirty="0">
                <a:latin typeface="Times New Roman"/>
                <a:cs typeface="Times New Roman"/>
              </a:rPr>
              <a:t>r</a:t>
            </a:r>
            <a:r>
              <a:rPr i="1" dirty="0">
                <a:latin typeface="Times New Roman"/>
                <a:cs typeface="Times New Roman"/>
              </a:rPr>
              <a:t>o app</a:t>
            </a:r>
            <a:r>
              <a:rPr i="1" spc="-5" dirty="0">
                <a:latin typeface="Times New Roman"/>
                <a:cs typeface="Times New Roman"/>
              </a:rPr>
              <a:t>r</a:t>
            </a:r>
            <a:r>
              <a:rPr i="1" dirty="0">
                <a:latin typeface="Times New Roman"/>
                <a:cs typeface="Times New Roman"/>
              </a:rPr>
              <a:t>o</a:t>
            </a:r>
            <a:r>
              <a:rPr i="1" spc="-10" dirty="0">
                <a:latin typeface="Times New Roman"/>
                <a:cs typeface="Times New Roman"/>
              </a:rPr>
              <a:t>fitt</a:t>
            </a:r>
            <a:r>
              <a:rPr i="1" dirty="0">
                <a:latin typeface="Times New Roman"/>
                <a:cs typeface="Times New Roman"/>
              </a:rPr>
              <a:t>an</a:t>
            </a:r>
            <a:r>
              <a:rPr i="1" spc="-5" dirty="0">
                <a:latin typeface="Times New Roman"/>
                <a:cs typeface="Times New Roman"/>
              </a:rPr>
              <a:t>e</a:t>
            </a:r>
            <a:r>
              <a:rPr spc="-15" dirty="0">
                <a:latin typeface="Times New Roman"/>
                <a:cs typeface="Times New Roman"/>
              </a:rPr>
              <a:t>"</a:t>
            </a:r>
            <a:r>
              <a:rPr dirty="0">
                <a:latin typeface="Times New Roman"/>
                <a:cs typeface="Times New Roman"/>
              </a:rPr>
              <a:t>.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D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ess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qu</a:t>
            </a:r>
            <a:r>
              <a:rPr spc="-5" dirty="0">
                <a:latin typeface="Times New Roman"/>
                <a:cs typeface="Times New Roman"/>
              </a:rPr>
              <a:t>es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res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10" dirty="0">
                <a:latin typeface="Times New Roman"/>
                <a:cs typeface="Times New Roman"/>
              </a:rPr>
              <a:t>P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</a:t>
            </a:r>
            <a:r>
              <a:rPr spc="-2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h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5" dirty="0">
                <a:latin typeface="Times New Roman"/>
                <a:cs typeface="Times New Roman"/>
              </a:rPr>
              <a:t>g</a:t>
            </a:r>
            <a:r>
              <a:rPr dirty="0">
                <a:latin typeface="Times New Roman"/>
                <a:cs typeface="Times New Roman"/>
              </a:rPr>
              <a:t>no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. </a:t>
            </a:r>
            <a:r>
              <a:rPr spc="5" dirty="0">
                <a:latin typeface="Times New Roman"/>
                <a:cs typeface="Times New Roman"/>
              </a:rPr>
              <a:t>D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ers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è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</a:t>
            </a:r>
            <a:r>
              <a:rPr spc="10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qu</a:t>
            </a:r>
            <a:r>
              <a:rPr spc="-5" dirty="0">
                <a:latin typeface="Times New Roman"/>
                <a:cs typeface="Times New Roman"/>
              </a:rPr>
              <a:t>es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no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una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5" dirty="0">
                <a:latin typeface="Times New Roman"/>
                <a:cs typeface="Times New Roman"/>
              </a:rPr>
              <a:t>z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spc="-5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nda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he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r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spc="-5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de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10" dirty="0">
                <a:latin typeface="Times New Roman"/>
                <a:cs typeface="Times New Roman"/>
              </a:rPr>
              <a:t>ll'</a:t>
            </a:r>
            <a:r>
              <a:rPr b="1" spc="-5" dirty="0">
                <a:latin typeface="Times New Roman"/>
                <a:cs typeface="Times New Roman"/>
              </a:rPr>
              <a:t>ester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cas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ogno non </a:t>
            </a:r>
            <a:r>
              <a:rPr spc="-5" dirty="0">
                <a:latin typeface="Times New Roman"/>
                <a:cs typeface="Times New Roman"/>
              </a:rPr>
              <a:t>sare</a:t>
            </a:r>
            <a:r>
              <a:rPr dirty="0">
                <a:latin typeface="Times New Roman"/>
                <a:cs typeface="Times New Roman"/>
              </a:rPr>
              <a:t>b</a:t>
            </a:r>
            <a:r>
              <a:rPr spc="-15" dirty="0">
                <a:latin typeface="Times New Roman"/>
                <a:cs typeface="Times New Roman"/>
              </a:rPr>
              <a:t>b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dirty="0">
                <a:latin typeface="Times New Roman"/>
                <a:cs typeface="Times New Roman"/>
              </a:rPr>
              <a:t>o di</a:t>
            </a:r>
            <a:r>
              <a:rPr spc="-5" dirty="0">
                <a:latin typeface="Times New Roman"/>
                <a:cs typeface="Times New Roman"/>
              </a:rPr>
              <a:t> a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 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ono </a:t>
            </a:r>
            <a:r>
              <a:rPr b="1" dirty="0">
                <a:latin typeface="Times New Roman"/>
                <a:cs typeface="Times New Roman"/>
              </a:rPr>
              <a:t>u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spc="-10" dirty="0">
                <a:latin typeface="Times New Roman"/>
                <a:cs typeface="Times New Roman"/>
              </a:rPr>
              <a:t>ili</a:t>
            </a:r>
            <a:r>
              <a:rPr b="1" spc="-5" dirty="0">
                <a:latin typeface="Times New Roman"/>
                <a:cs typeface="Times New Roman"/>
              </a:rPr>
              <a:t>zz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i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p</a:t>
            </a:r>
            <a:r>
              <a:rPr b="1" spc="-5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r </a:t>
            </a:r>
            <a:r>
              <a:rPr b="1" spc="-5" dirty="0">
                <a:latin typeface="Times New Roman"/>
                <a:cs typeface="Times New Roman"/>
              </a:rPr>
              <a:t>st</a:t>
            </a:r>
            <a:r>
              <a:rPr b="1" spc="-15" dirty="0">
                <a:latin typeface="Times New Roman"/>
                <a:cs typeface="Times New Roman"/>
              </a:rPr>
              <a:t>u</a:t>
            </a:r>
            <a:r>
              <a:rPr b="1" dirty="0">
                <a:latin typeface="Times New Roman"/>
                <a:cs typeface="Times New Roman"/>
              </a:rPr>
              <a:t>di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di</a:t>
            </a:r>
            <a:r>
              <a:rPr b="1" spc="-20" dirty="0">
                <a:latin typeface="Times New Roman"/>
                <a:cs typeface="Times New Roman"/>
              </a:rPr>
              <a:t> m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10" dirty="0">
                <a:latin typeface="Times New Roman"/>
                <a:cs typeface="Times New Roman"/>
              </a:rPr>
              <a:t>r</a:t>
            </a:r>
            <a:r>
              <a:rPr b="1" spc="-25" dirty="0">
                <a:latin typeface="Times New Roman"/>
                <a:cs typeface="Times New Roman"/>
              </a:rPr>
              <a:t>k</a:t>
            </a:r>
            <a:r>
              <a:rPr b="1" spc="-5" dirty="0">
                <a:latin typeface="Times New Roman"/>
                <a:cs typeface="Times New Roman"/>
              </a:rPr>
              <a:t>et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ng</a:t>
            </a:r>
            <a:r>
              <a:rPr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  <a:p>
            <a:pPr marL="12700" marR="6350" algn="just">
              <a:spcAft>
                <a:spcPts val="600"/>
              </a:spcAft>
            </a:pPr>
            <a:r>
              <a:rPr b="1" dirty="0">
                <a:latin typeface="Times New Roman"/>
                <a:cs typeface="Times New Roman"/>
              </a:rPr>
              <a:t>Fa</a:t>
            </a:r>
            <a:r>
              <a:rPr b="1" spc="-5" dirty="0">
                <a:latin typeface="Times New Roman"/>
                <a:cs typeface="Times New Roman"/>
              </a:rPr>
              <a:t>ce</a:t>
            </a:r>
            <a:r>
              <a:rPr b="1" spc="-15" dirty="0">
                <a:latin typeface="Times New Roman"/>
                <a:cs typeface="Times New Roman"/>
              </a:rPr>
              <a:t>b</a:t>
            </a:r>
            <a:r>
              <a:rPr b="1" dirty="0">
                <a:latin typeface="Times New Roman"/>
                <a:cs typeface="Times New Roman"/>
              </a:rPr>
              <a:t>ook</a:t>
            </a:r>
            <a:r>
              <a:rPr b="1" spc="-10" dirty="0">
                <a:latin typeface="Times New Roman"/>
                <a:cs typeface="Times New Roman"/>
              </a:rPr>
              <a:t> l</a:t>
            </a:r>
            <a:r>
              <a:rPr b="1" dirty="0">
                <a:latin typeface="Times New Roman"/>
                <a:cs typeface="Times New Roman"/>
              </a:rPr>
              <a:t>i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v</a:t>
            </a:r>
            <a:r>
              <a:rPr b="1" spc="-5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nd</a:t>
            </a:r>
            <a:r>
              <a:rPr b="1"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G</a:t>
            </a:r>
            <a:r>
              <a:rPr dirty="0">
                <a:latin typeface="Times New Roman"/>
                <a:cs typeface="Times New Roman"/>
              </a:rPr>
              <a:t>oog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e p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ob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b</a:t>
            </a:r>
            <a:r>
              <a:rPr spc="-10" dirty="0">
                <a:latin typeface="Times New Roman"/>
                <a:cs typeface="Times New Roman"/>
              </a:rPr>
              <a:t>il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non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(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i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o</a:t>
            </a:r>
            <a:r>
              <a:rPr b="1" spc="10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c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re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do</a:t>
            </a:r>
            <a:r>
              <a:rPr b="1" spc="10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n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e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l</a:t>
            </a:r>
            <a:r>
              <a:rPr b="1" spc="5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"d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o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n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'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t</a:t>
            </a:r>
            <a:r>
              <a:rPr b="1" spc="10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be</a:t>
            </a:r>
            <a:r>
              <a:rPr b="1" spc="10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e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v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il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"</a:t>
            </a:r>
            <a:r>
              <a:rPr spc="-5" dirty="0">
                <a:latin typeface="Times New Roman"/>
                <a:cs typeface="Times New Roman"/>
              </a:rPr>
              <a:t>)</a:t>
            </a:r>
            <a:r>
              <a:rPr dirty="0">
                <a:latin typeface="Times New Roman"/>
                <a:cs typeface="Times New Roman"/>
              </a:rPr>
              <a:t>, 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10" dirty="0">
                <a:latin typeface="Times New Roman"/>
                <a:cs typeface="Times New Roman"/>
              </a:rPr>
              <a:t>tt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qu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ra</a:t>
            </a:r>
            <a:r>
              <a:rPr spc="-10" dirty="0">
                <a:latin typeface="Times New Roman"/>
                <a:cs typeface="Times New Roman"/>
              </a:rPr>
              <a:t>tt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no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uoi d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"</a:t>
            </a:r>
            <a:r>
              <a:rPr b="1" spc="-20" dirty="0">
                <a:latin typeface="Times New Roman"/>
                <a:cs typeface="Times New Roman"/>
              </a:rPr>
              <a:t>m</a:t>
            </a:r>
            <a:r>
              <a:rPr b="1" spc="-5" dirty="0">
                <a:latin typeface="Times New Roman"/>
                <a:cs typeface="Times New Roman"/>
              </a:rPr>
              <a:t>erce</a:t>
            </a:r>
            <a:r>
              <a:rPr spc="-15" dirty="0">
                <a:latin typeface="Times New Roman"/>
                <a:cs typeface="Times New Roman"/>
              </a:rPr>
              <a:t>"</a:t>
            </a:r>
            <a:r>
              <a:rPr dirty="0">
                <a:latin typeface="Times New Roman"/>
                <a:cs typeface="Times New Roman"/>
              </a:rPr>
              <a:t>.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fa</a:t>
            </a:r>
            <a:r>
              <a:rPr dirty="0">
                <a:latin typeface="Times New Roman"/>
                <a:cs typeface="Times New Roman"/>
              </a:rPr>
              <a:t>nno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ar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W</a:t>
            </a:r>
            <a:r>
              <a:rPr b="1" dirty="0">
                <a:latin typeface="Times New Roman"/>
                <a:cs typeface="Times New Roman"/>
              </a:rPr>
              <a:t>u</a:t>
            </a:r>
            <a:r>
              <a:rPr b="1" spc="1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M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spc="-15" dirty="0">
                <a:latin typeface="Times New Roman"/>
                <a:cs typeface="Times New Roman"/>
              </a:rPr>
              <a:t>n</a:t>
            </a:r>
            <a:r>
              <a:rPr b="1" dirty="0">
                <a:latin typeface="Times New Roman"/>
                <a:cs typeface="Times New Roman"/>
              </a:rPr>
              <a:t>g</a:t>
            </a:r>
            <a:r>
              <a:rPr b="1" spc="12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t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li</a:t>
            </a:r>
            <a:r>
              <a:rPr dirty="0">
                <a:latin typeface="Times New Roman"/>
                <a:cs typeface="Times New Roman"/>
              </a:rPr>
              <a:t>nk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ll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</a:t>
            </a:r>
            <a:r>
              <a:rPr dirty="0">
                <a:latin typeface="Times New Roman"/>
                <a:cs typeface="Times New Roman"/>
              </a:rPr>
              <a:t>on</a:t>
            </a:r>
            <a:r>
              <a:rPr spc="-10" dirty="0">
                <a:latin typeface="Times New Roman"/>
                <a:cs typeface="Times New Roman"/>
              </a:rPr>
              <a:t>ti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10" dirty="0">
                <a:latin typeface="Times New Roman"/>
                <a:cs typeface="Times New Roman"/>
              </a:rPr>
              <a:t>tt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 </a:t>
            </a:r>
            <a:r>
              <a:rPr spc="-15" dirty="0">
                <a:latin typeface="Times New Roman"/>
                <a:cs typeface="Times New Roman"/>
              </a:rPr>
              <a:t>F</a:t>
            </a:r>
            <a:r>
              <a:rPr spc="-5" dirty="0">
                <a:latin typeface="Times New Roman"/>
                <a:cs typeface="Times New Roman"/>
              </a:rPr>
              <a:t>ace</a:t>
            </a:r>
            <a:r>
              <a:rPr dirty="0">
                <a:latin typeface="Times New Roman"/>
                <a:cs typeface="Times New Roman"/>
              </a:rPr>
              <a:t>book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nno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ra</a:t>
            </a:r>
            <a:r>
              <a:rPr dirty="0">
                <a:latin typeface="Times New Roman"/>
                <a:cs typeface="Times New Roman"/>
              </a:rPr>
              <a:t>ndo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5" dirty="0">
                <a:latin typeface="Times New Roman"/>
                <a:cs typeface="Times New Roman"/>
              </a:rPr>
              <a:t> arr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cc</a:t>
            </a:r>
            <a:r>
              <a:rPr dirty="0">
                <a:latin typeface="Times New Roman"/>
                <a:cs typeface="Times New Roman"/>
              </a:rPr>
              <a:t>h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asc</a:t>
            </a:r>
            <a:r>
              <a:rPr dirty="0">
                <a:latin typeface="Times New Roman"/>
                <a:cs typeface="Times New Roman"/>
              </a:rPr>
              <a:t>he di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Z</a:t>
            </a:r>
            <a:r>
              <a:rPr spc="-15" dirty="0">
                <a:latin typeface="Times New Roman"/>
                <a:cs typeface="Times New Roman"/>
              </a:rPr>
              <a:t>u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k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dirty="0">
                <a:latin typeface="Times New Roman"/>
                <a:cs typeface="Times New Roman"/>
              </a:rPr>
              <a:t>b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dirty="0">
                <a:latin typeface="Times New Roman"/>
                <a:cs typeface="Times New Roman"/>
              </a:rPr>
              <a:t>g.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È u</a:t>
            </a:r>
            <a:r>
              <a:rPr spc="-1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da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5" dirty="0">
                <a:latin typeface="Times New Roman"/>
                <a:cs typeface="Times New Roman"/>
              </a:rPr>
              <a:t>e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e b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ne a 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  <a:p>
            <a:pPr marL="12700" marR="5080" algn="just">
              <a:spcAft>
                <a:spcPts val="600"/>
              </a:spcAft>
            </a:pPr>
            <a:r>
              <a:rPr b="1" dirty="0">
                <a:latin typeface="Times New Roman"/>
                <a:cs typeface="Times New Roman"/>
              </a:rPr>
              <a:t>Tu</a:t>
            </a:r>
            <a:r>
              <a:rPr b="1" spc="-5" dirty="0">
                <a:latin typeface="Times New Roman"/>
                <a:cs typeface="Times New Roman"/>
              </a:rPr>
              <a:t>tt</a:t>
            </a:r>
            <a:r>
              <a:rPr b="1" dirty="0">
                <a:latin typeface="Times New Roman"/>
                <a:cs typeface="Times New Roman"/>
              </a:rPr>
              <a:t>av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a, 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di </a:t>
            </a:r>
            <a:r>
              <a:rPr b="1" spc="-6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u</a:t>
            </a:r>
            <a:r>
              <a:rPr b="1" spc="-5" dirty="0">
                <a:latin typeface="Times New Roman"/>
                <a:cs typeface="Times New Roman"/>
              </a:rPr>
              <a:t>tt</a:t>
            </a:r>
            <a:r>
              <a:rPr b="1" dirty="0">
                <a:latin typeface="Times New Roman"/>
                <a:cs typeface="Times New Roman"/>
              </a:rPr>
              <a:t>o </a:t>
            </a:r>
            <a:r>
              <a:rPr b="1" spc="-6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ò 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ad 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un </a:t>
            </a:r>
            <a:r>
              <a:rPr b="1" spc="-6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u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spc="-15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n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e </a:t>
            </a:r>
            <a:r>
              <a:rPr b="1" spc="-6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po 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b="1" spc="5" dirty="0">
                <a:latin typeface="Times New Roman"/>
                <a:cs typeface="Times New Roman"/>
              </a:rPr>
              <a:t>f</a:t>
            </a:r>
            <a:r>
              <a:rPr b="1" spc="-5" dirty="0">
                <a:latin typeface="Times New Roman"/>
                <a:cs typeface="Times New Roman"/>
              </a:rPr>
              <a:t>re</a:t>
            </a:r>
            <a:r>
              <a:rPr b="1" spc="-15" dirty="0">
                <a:latin typeface="Times New Roman"/>
                <a:cs typeface="Times New Roman"/>
              </a:rPr>
              <a:t>g</a:t>
            </a:r>
            <a:r>
              <a:rPr b="1" dirty="0">
                <a:latin typeface="Times New Roman"/>
                <a:cs typeface="Times New Roman"/>
              </a:rPr>
              <a:t>a </a:t>
            </a:r>
            <a:r>
              <a:rPr b="1" spc="-6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b</a:t>
            </a:r>
            <a:r>
              <a:rPr b="1" spc="-15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n 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po</a:t>
            </a:r>
            <a:r>
              <a:rPr b="1" spc="-5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. 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F</a:t>
            </a:r>
            <a:r>
              <a:rPr spc="-5" dirty="0">
                <a:latin typeface="Times New Roman"/>
                <a:cs typeface="Times New Roman"/>
              </a:rPr>
              <a:t>ace</a:t>
            </a:r>
            <a:r>
              <a:rPr dirty="0">
                <a:latin typeface="Times New Roman"/>
                <a:cs typeface="Times New Roman"/>
              </a:rPr>
              <a:t>book, 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G</a:t>
            </a:r>
            <a:r>
              <a:rPr spc="-1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og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i 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l 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on</a:t>
            </a:r>
            <a:r>
              <a:rPr spc="-10" dirty="0">
                <a:latin typeface="Times New Roman"/>
                <a:cs typeface="Times New Roman"/>
              </a:rPr>
              <a:t>ti</a:t>
            </a:r>
            <a:r>
              <a:rPr dirty="0">
                <a:latin typeface="Times New Roman"/>
                <a:cs typeface="Times New Roman"/>
              </a:rPr>
              <a:t>nu</a:t>
            </a:r>
            <a:r>
              <a:rPr spc="-5" dirty="0">
                <a:latin typeface="Times New Roman"/>
                <a:cs typeface="Times New Roman"/>
              </a:rPr>
              <a:t>era</a:t>
            </a:r>
            <a:r>
              <a:rPr dirty="0">
                <a:latin typeface="Times New Roman"/>
                <a:cs typeface="Times New Roman"/>
              </a:rPr>
              <a:t>nno 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 p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li</a:t>
            </a:r>
            <a:r>
              <a:rPr spc="-5" dirty="0">
                <a:latin typeface="Times New Roman"/>
                <a:cs typeface="Times New Roman"/>
              </a:rPr>
              <a:t>ferar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 p</a:t>
            </a:r>
            <a:r>
              <a:rPr spc="-5" dirty="0">
                <a:latin typeface="Times New Roman"/>
                <a:cs typeface="Times New Roman"/>
              </a:rPr>
              <a:t>ace</a:t>
            </a:r>
            <a:r>
              <a:rPr dirty="0">
                <a:latin typeface="Times New Roman"/>
                <a:cs typeface="Times New Roman"/>
              </a:rPr>
              <a:t>. </a:t>
            </a:r>
            <a:r>
              <a:rPr b="1" dirty="0">
                <a:latin typeface="Times New Roman"/>
                <a:cs typeface="Times New Roman"/>
              </a:rPr>
              <a:t>È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una 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-10" dirty="0">
                <a:latin typeface="Times New Roman"/>
                <a:cs typeface="Times New Roman"/>
              </a:rPr>
              <a:t>l</a:t>
            </a:r>
            <a:r>
              <a:rPr b="1" dirty="0">
                <a:latin typeface="Times New Roman"/>
                <a:cs typeface="Times New Roman"/>
              </a:rPr>
              <a:t>u</a:t>
            </a:r>
            <a:r>
              <a:rPr b="1" spc="-5" dirty="0">
                <a:latin typeface="Times New Roman"/>
                <a:cs typeface="Times New Roman"/>
              </a:rPr>
              <a:t>z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one 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nob</a:t>
            </a:r>
            <a:r>
              <a:rPr b="1" spc="-15" dirty="0">
                <a:latin typeface="Times New Roman"/>
                <a:cs typeface="Times New Roman"/>
              </a:rPr>
              <a:t>b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5" dirty="0">
                <a:latin typeface="Times New Roman"/>
                <a:cs typeface="Times New Roman"/>
              </a:rPr>
              <a:t>r</a:t>
            </a:r>
            <a:r>
              <a:rPr b="1" dirty="0">
                <a:latin typeface="Times New Roman"/>
                <a:cs typeface="Times New Roman"/>
              </a:rPr>
              <a:t>e qu</a:t>
            </a:r>
            <a:r>
              <a:rPr b="1" spc="-5" dirty="0">
                <a:latin typeface="Times New Roman"/>
                <a:cs typeface="Times New Roman"/>
              </a:rPr>
              <a:t>est</a:t>
            </a:r>
            <a:r>
              <a:rPr b="1" dirty="0">
                <a:latin typeface="Times New Roman"/>
                <a:cs typeface="Times New Roman"/>
              </a:rPr>
              <a:t>i</a:t>
            </a:r>
            <a:r>
              <a:rPr b="1" spc="-5" dirty="0">
                <a:latin typeface="Times New Roman"/>
                <a:cs typeface="Times New Roman"/>
              </a:rPr>
              <a:t> se</a:t>
            </a:r>
            <a:r>
              <a:rPr b="1" spc="-15" dirty="0">
                <a:latin typeface="Times New Roman"/>
                <a:cs typeface="Times New Roman"/>
              </a:rPr>
              <a:t>r</a:t>
            </a:r>
            <a:r>
              <a:rPr b="1" dirty="0">
                <a:latin typeface="Times New Roman"/>
                <a:cs typeface="Times New Roman"/>
              </a:rPr>
              <a:t>v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spc="-5" dirty="0">
                <a:latin typeface="Times New Roman"/>
                <a:cs typeface="Times New Roman"/>
              </a:rPr>
              <a:t>z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? </a:t>
            </a:r>
            <a:r>
              <a:rPr dirty="0">
                <a:latin typeface="Times New Roman"/>
                <a:cs typeface="Times New Roman"/>
              </a:rPr>
              <a:t>ne dub</a:t>
            </a:r>
            <a:r>
              <a:rPr spc="-10" dirty="0">
                <a:latin typeface="Times New Roman"/>
                <a:cs typeface="Times New Roman"/>
              </a:rPr>
              <a:t>it</a:t>
            </a:r>
            <a:r>
              <a:rPr dirty="0">
                <a:latin typeface="Times New Roman"/>
                <a:cs typeface="Times New Roman"/>
              </a:rPr>
              <a:t>o.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F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rs</a:t>
            </a:r>
            <a:r>
              <a:rPr dirty="0">
                <a:latin typeface="Times New Roman"/>
                <a:cs typeface="Times New Roman"/>
              </a:rPr>
              <a:t>e una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10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li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ss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10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lt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, a </a:t>
            </a:r>
            <a:r>
              <a:rPr spc="-5" dirty="0">
                <a:latin typeface="Times New Roman"/>
                <a:cs typeface="Times New Roman"/>
              </a:rPr>
              <a:t>far</a:t>
            </a:r>
            <a:r>
              <a:rPr spc="10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i </a:t>
            </a:r>
            <a:r>
              <a:rPr spc="-5" dirty="0">
                <a:latin typeface="Times New Roman"/>
                <a:cs typeface="Times New Roman"/>
              </a:rPr>
              <a:t>cas</a:t>
            </a:r>
            <a:r>
              <a:rPr dirty="0">
                <a:latin typeface="Times New Roman"/>
                <a:cs typeface="Times New Roman"/>
              </a:rPr>
              <a:t>o,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è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srgbClr val="B81013"/>
                </a:solidFill>
                <a:latin typeface="Times New Roman"/>
                <a:cs typeface="Times New Roman"/>
              </a:rPr>
              <a:t>D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i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a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s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p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o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r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.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pu</a:t>
            </a:r>
            <a:r>
              <a:rPr spc="-15"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è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lt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o.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on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ra</a:t>
            </a:r>
            <a:r>
              <a:rPr spc="-10" dirty="0">
                <a:latin typeface="Times New Roman"/>
                <a:cs typeface="Times New Roman"/>
              </a:rPr>
              <a:t>tt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cercar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lt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ti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ra</a:t>
            </a:r>
            <a:r>
              <a:rPr spc="-10" dirty="0">
                <a:latin typeface="Times New Roman"/>
                <a:cs typeface="Times New Roman"/>
              </a:rPr>
              <a:t>tt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ca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qu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w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b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ti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5">
                <a:latin typeface="Times New Roman"/>
                <a:cs typeface="Times New Roman"/>
              </a:rPr>
              <a:t>ca</a:t>
            </a:r>
            <a:r>
              <a:rPr spc="-20">
                <a:latin typeface="Times New Roman"/>
                <a:cs typeface="Times New Roman"/>
              </a:rPr>
              <a:t>m</a:t>
            </a:r>
            <a:r>
              <a:rPr>
                <a:latin typeface="Times New Roman"/>
                <a:cs typeface="Times New Roman"/>
              </a:rPr>
              <a:t>b</a:t>
            </a:r>
            <a:r>
              <a:rPr spc="-10">
                <a:latin typeface="Times New Roman"/>
                <a:cs typeface="Times New Roman"/>
              </a:rPr>
              <a:t>i</a:t>
            </a:r>
            <a:r>
              <a:rPr spc="-5">
                <a:latin typeface="Times New Roman"/>
                <a:cs typeface="Times New Roman"/>
              </a:rPr>
              <a:t>a</a:t>
            </a:r>
            <a:r>
              <a:rPr>
                <a:latin typeface="Times New Roman"/>
                <a:cs typeface="Times New Roman"/>
              </a:rPr>
              <a:t>ndo</a:t>
            </a:r>
            <a:r>
              <a:rPr smtClean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4664" y="347531"/>
            <a:ext cx="6172200" cy="1524000"/>
          </a:xfrm>
        </p:spPr>
        <p:txBody>
          <a:bodyPr>
            <a:normAutofit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L’altra faccia della … rete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04664" y="1883702"/>
            <a:ext cx="5994666" cy="2339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 principali rischi e problemi che si possono incontrare connettendosi in rete internet, navigando il world wide web, usando </a:t>
            </a:r>
            <a:r>
              <a:rPr lang="it-IT" dirty="0" err="1" smtClean="0"/>
              <a:t>app</a:t>
            </a:r>
            <a:r>
              <a:rPr lang="it-IT" dirty="0" smtClean="0"/>
              <a:t> e programmi di chat e comunicazione, </a:t>
            </a:r>
            <a:r>
              <a:rPr lang="it-IT" dirty="0" smtClean="0">
                <a:solidFill>
                  <a:srgbClr val="FF0000"/>
                </a:solidFill>
              </a:rPr>
              <a:t>escludendo la piaga sempre più diffusa del </a:t>
            </a:r>
            <a:r>
              <a:rPr lang="it-IT" dirty="0" err="1" smtClean="0">
                <a:solidFill>
                  <a:srgbClr val="FF0000"/>
                </a:solidFill>
              </a:rPr>
              <a:t>Cyberbullismo</a:t>
            </a:r>
            <a:r>
              <a:rPr lang="it-IT" dirty="0" smtClean="0">
                <a:solidFill>
                  <a:srgbClr val="FF0000"/>
                </a:solidFill>
              </a:rPr>
              <a:t> o degli inviti ai social </a:t>
            </a:r>
            <a:r>
              <a:rPr lang="it-IT" dirty="0" err="1" smtClean="0">
                <a:solidFill>
                  <a:srgbClr val="FF0000"/>
                </a:solidFill>
              </a:rPr>
              <a:t>games</a:t>
            </a:r>
            <a:r>
              <a:rPr lang="it-IT" dirty="0" smtClean="0">
                <a:solidFill>
                  <a:srgbClr val="FF0000"/>
                </a:solidFill>
              </a:rPr>
              <a:t> estremi tipo </a:t>
            </a:r>
            <a:r>
              <a:rPr lang="it-IT" b="1" dirty="0" smtClean="0">
                <a:solidFill>
                  <a:srgbClr val="FF0000"/>
                </a:solidFill>
              </a:rPr>
              <a:t>“Knockout” “</a:t>
            </a:r>
            <a:r>
              <a:rPr lang="it-IT" b="1" dirty="0" err="1" smtClean="0">
                <a:solidFill>
                  <a:srgbClr val="FF0000"/>
                </a:solidFill>
              </a:rPr>
              <a:t>Balconing</a:t>
            </a:r>
            <a:r>
              <a:rPr lang="it-IT" b="1" dirty="0" smtClean="0">
                <a:solidFill>
                  <a:srgbClr val="FF0000"/>
                </a:solidFill>
              </a:rPr>
              <a:t>” “</a:t>
            </a:r>
            <a:r>
              <a:rPr lang="it-IT" b="1" dirty="0" err="1" smtClean="0">
                <a:solidFill>
                  <a:srgbClr val="FF0000"/>
                </a:solidFill>
              </a:rPr>
              <a:t>Blue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Whale</a:t>
            </a:r>
            <a:r>
              <a:rPr lang="it-IT" b="1" dirty="0" smtClean="0">
                <a:solidFill>
                  <a:srgbClr val="FF0000"/>
                </a:solidFill>
              </a:rPr>
              <a:t> Challenge”</a:t>
            </a:r>
            <a:r>
              <a:rPr lang="it-IT" dirty="0" smtClean="0">
                <a:solidFill>
                  <a:srgbClr val="FF0000"/>
                </a:solidFill>
              </a:rPr>
              <a:t> che chiaramente riguardano una fascia ben definita di internauti</a:t>
            </a:r>
            <a:r>
              <a:rPr lang="it-IT" dirty="0" smtClean="0"/>
              <a:t>, si possono racchiudere in 7 grandi categorie: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04664" y="4182534"/>
            <a:ext cx="634620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ts val="600"/>
              </a:spcBef>
              <a:buFont typeface="+mj-lt"/>
              <a:buAutoNum type="arabicPeriod"/>
              <a:tabLst>
                <a:tab pos="6015038" algn="r"/>
                <a:tab pos="6997700" algn="l"/>
              </a:tabLst>
            </a:pPr>
            <a:r>
              <a:rPr lang="it-IT" b="1" dirty="0" smtClean="0">
                <a:solidFill>
                  <a:srgbClr val="0000FF"/>
                </a:solidFill>
              </a:rPr>
              <a:t>Siti con </a:t>
            </a:r>
            <a:r>
              <a:rPr lang="it-IT" b="1" dirty="0" err="1" smtClean="0">
                <a:solidFill>
                  <a:srgbClr val="0000FF"/>
                </a:solidFill>
              </a:rPr>
              <a:t>malware</a:t>
            </a:r>
            <a:r>
              <a:rPr lang="it-IT" b="1" dirty="0" smtClean="0">
                <a:solidFill>
                  <a:srgbClr val="0000FF"/>
                </a:solidFill>
              </a:rPr>
              <a:t> e virus pronti a infettare</a:t>
            </a:r>
          </a:p>
          <a:p>
            <a:pPr marL="269875">
              <a:tabLst>
                <a:tab pos="6015038" algn="r"/>
                <a:tab pos="6997700" algn="l"/>
              </a:tabLst>
            </a:pPr>
            <a:r>
              <a:rPr lang="it-IT" b="1" dirty="0">
                <a:solidFill>
                  <a:srgbClr val="0000FF"/>
                </a:solidFill>
              </a:rPr>
              <a:t>il computer</a:t>
            </a:r>
            <a:r>
              <a:rPr lang="it-IT" b="1" dirty="0" smtClean="0">
                <a:solidFill>
                  <a:srgbClr val="0000FF"/>
                </a:solidFill>
              </a:rPr>
              <a:t> … il </a:t>
            </a:r>
            <a:r>
              <a:rPr lang="it-IT" b="1" dirty="0" err="1" smtClean="0">
                <a:solidFill>
                  <a:srgbClr val="0000FF"/>
                </a:solidFill>
              </a:rPr>
              <a:t>tablet</a:t>
            </a:r>
            <a:r>
              <a:rPr lang="it-IT" b="1" dirty="0" smtClean="0">
                <a:solidFill>
                  <a:srgbClr val="0000FF"/>
                </a:solidFill>
              </a:rPr>
              <a:t> o lo </a:t>
            </a:r>
            <a:r>
              <a:rPr lang="it-IT" b="1" dirty="0" err="1" smtClean="0">
                <a:solidFill>
                  <a:srgbClr val="0000FF"/>
                </a:solidFill>
              </a:rPr>
              <a:t>smartphone</a:t>
            </a:r>
            <a:r>
              <a:rPr lang="it-IT" b="1" dirty="0" smtClean="0">
                <a:solidFill>
                  <a:srgbClr val="0000FF"/>
                </a:solidFill>
              </a:rPr>
              <a:t>.   </a:t>
            </a:r>
            <a:r>
              <a:rPr lang="it-IT" b="1" dirty="0" smtClean="0"/>
              <a:t>	-</a:t>
            </a:r>
            <a:r>
              <a:rPr lang="it-IT" b="1" i="1" dirty="0" smtClean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it-IT" b="1" i="1" dirty="0" err="1" smtClean="0">
                <a:solidFill>
                  <a:schemeClr val="accent2"/>
                </a:solidFill>
              </a:rPr>
              <a:t>All</a:t>
            </a:r>
            <a:r>
              <a:rPr lang="it-IT" b="1" i="1" dirty="0" smtClean="0">
                <a:solidFill>
                  <a:schemeClr val="accent2"/>
                </a:solidFill>
              </a:rPr>
              <a:t>. 3</a:t>
            </a:r>
          </a:p>
          <a:p>
            <a:pPr marL="269875" indent="-269875">
              <a:spcBef>
                <a:spcPts val="1200"/>
              </a:spcBef>
              <a:buFont typeface="+mj-lt"/>
              <a:buAutoNum type="arabicPeriod"/>
              <a:tabLst>
                <a:tab pos="6015038" algn="r"/>
                <a:tab pos="6997700" algn="l"/>
              </a:tabLst>
            </a:pPr>
            <a:r>
              <a:rPr lang="it-IT" b="1" dirty="0" smtClean="0">
                <a:solidFill>
                  <a:srgbClr val="0000FF"/>
                </a:solidFill>
              </a:rPr>
              <a:t>Siti non protetti </a:t>
            </a:r>
            <a:r>
              <a:rPr lang="it-IT" b="1" dirty="0" smtClean="0"/>
              <a:t>	-</a:t>
            </a:r>
            <a:r>
              <a:rPr lang="it-IT" b="1" i="1" dirty="0" smtClean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it-IT" b="1" i="1" dirty="0" smtClean="0">
                <a:solidFill>
                  <a:schemeClr val="accent2"/>
                </a:solidFill>
              </a:rPr>
              <a:t>All. 4</a:t>
            </a:r>
          </a:p>
          <a:p>
            <a:pPr marL="269875" indent="-269875">
              <a:spcBef>
                <a:spcPts val="1200"/>
              </a:spcBef>
              <a:buFont typeface="+mj-lt"/>
              <a:buAutoNum type="arabicPeriod"/>
              <a:tabLst>
                <a:tab pos="6015038" algn="r"/>
                <a:tab pos="6997700" algn="l"/>
              </a:tabLst>
            </a:pPr>
            <a:r>
              <a:rPr lang="it-IT" b="1" dirty="0" err="1" smtClean="0">
                <a:solidFill>
                  <a:srgbClr val="0000FF"/>
                </a:solidFill>
              </a:rPr>
              <a:t>Phishing</a:t>
            </a:r>
            <a:r>
              <a:rPr lang="it-IT" b="1" dirty="0" smtClean="0">
                <a:solidFill>
                  <a:srgbClr val="0000FF"/>
                </a:solidFill>
              </a:rPr>
              <a:t>  </a:t>
            </a:r>
            <a:r>
              <a:rPr lang="it-IT" b="1" dirty="0" smtClean="0"/>
              <a:t>	 -</a:t>
            </a:r>
            <a:r>
              <a:rPr lang="it-IT" b="1" i="1" dirty="0" smtClean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it-IT" b="1" i="1" dirty="0" smtClean="0">
                <a:solidFill>
                  <a:schemeClr val="accent2"/>
                </a:solidFill>
              </a:rPr>
              <a:t>All. 5</a:t>
            </a:r>
          </a:p>
          <a:p>
            <a:pPr marL="269875" indent="-269875">
              <a:spcBef>
                <a:spcPts val="1200"/>
              </a:spcBef>
              <a:buFont typeface="+mj-lt"/>
              <a:buAutoNum type="arabicPeriod"/>
              <a:tabLst>
                <a:tab pos="6015038" algn="r"/>
                <a:tab pos="6997700" algn="l"/>
              </a:tabLst>
            </a:pPr>
            <a:r>
              <a:rPr lang="it-IT" b="1" dirty="0" smtClean="0">
                <a:solidFill>
                  <a:srgbClr val="0000FF"/>
                </a:solidFill>
              </a:rPr>
              <a:t>Spam e disinformazione </a:t>
            </a:r>
            <a:r>
              <a:rPr lang="it-IT" b="1" dirty="0" smtClean="0"/>
              <a:t>	-</a:t>
            </a:r>
            <a:r>
              <a:rPr lang="it-IT" b="1" i="1" dirty="0" smtClean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it-IT" b="1" i="1" dirty="0" smtClean="0">
                <a:solidFill>
                  <a:schemeClr val="accent2"/>
                </a:solidFill>
              </a:rPr>
              <a:t>All. 6</a:t>
            </a:r>
            <a:endParaRPr lang="it-IT" b="1" i="1" dirty="0" smtClean="0">
              <a:solidFill>
                <a:schemeClr val="accent2"/>
              </a:solidFill>
              <a:hlinkClick r:id="rId2" action="ppaction://hlinksldjump"/>
            </a:endParaRPr>
          </a:p>
          <a:p>
            <a:pPr marL="269875" indent="-269875">
              <a:spcBef>
                <a:spcPts val="1200"/>
              </a:spcBef>
              <a:buFont typeface="+mj-lt"/>
              <a:buAutoNum type="arabicPeriod"/>
              <a:tabLst>
                <a:tab pos="6015038" algn="r"/>
                <a:tab pos="6997700" algn="l"/>
              </a:tabLst>
            </a:pPr>
            <a:r>
              <a:rPr lang="it-IT" b="1" dirty="0" smtClean="0">
                <a:solidFill>
                  <a:srgbClr val="0000FF"/>
                </a:solidFill>
              </a:rPr>
              <a:t>Gli incontri online </a:t>
            </a:r>
            <a:r>
              <a:rPr lang="it-IT" b="1" dirty="0" smtClean="0"/>
              <a:t>	-</a:t>
            </a:r>
            <a:r>
              <a:rPr lang="it-IT" b="1" i="1" dirty="0" smtClean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it-IT" b="1" i="1" dirty="0" smtClean="0">
                <a:solidFill>
                  <a:schemeClr val="accent2"/>
                </a:solidFill>
              </a:rPr>
              <a:t>All. 7</a:t>
            </a:r>
          </a:p>
          <a:p>
            <a:pPr marL="269875" indent="-269875">
              <a:spcBef>
                <a:spcPts val="1200"/>
              </a:spcBef>
              <a:buFont typeface="+mj-lt"/>
              <a:buAutoNum type="arabicPeriod"/>
              <a:tabLst>
                <a:tab pos="6015038" algn="r"/>
                <a:tab pos="6997700" algn="l"/>
              </a:tabLst>
            </a:pPr>
            <a:r>
              <a:rPr lang="it-IT" b="1" dirty="0" smtClean="0">
                <a:solidFill>
                  <a:srgbClr val="0000FF"/>
                </a:solidFill>
              </a:rPr>
              <a:t>Ignoranza totale in materia di sicurezza </a:t>
            </a:r>
          </a:p>
          <a:p>
            <a:pPr marL="269875">
              <a:tabLst>
                <a:tab pos="6015038" algn="r"/>
                <a:tab pos="6997700" algn="l"/>
              </a:tabLst>
            </a:pPr>
            <a:r>
              <a:rPr lang="it-IT" b="1" dirty="0" smtClean="0">
                <a:solidFill>
                  <a:srgbClr val="0000FF"/>
                </a:solidFill>
              </a:rPr>
              <a:t>informatica </a:t>
            </a:r>
            <a:r>
              <a:rPr lang="it-IT" b="1" dirty="0" smtClean="0"/>
              <a:t>	-</a:t>
            </a:r>
            <a:r>
              <a:rPr lang="it-IT" b="1" i="1" dirty="0" smtClean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it-IT" b="1" i="1" dirty="0" smtClean="0">
                <a:solidFill>
                  <a:schemeClr val="accent2"/>
                </a:solidFill>
              </a:rPr>
              <a:t>All. 8</a:t>
            </a:r>
          </a:p>
          <a:p>
            <a:pPr marL="269875" indent="-269875">
              <a:spcBef>
                <a:spcPts val="1200"/>
              </a:spcBef>
              <a:buFont typeface="+mj-lt"/>
              <a:buAutoNum type="arabicPeriod"/>
              <a:tabLst>
                <a:tab pos="6015038" algn="r"/>
                <a:tab pos="6997700" algn="l"/>
              </a:tabLst>
            </a:pPr>
            <a:r>
              <a:rPr lang="it-IT" b="1" dirty="0" smtClean="0">
                <a:solidFill>
                  <a:srgbClr val="0000FF"/>
                </a:solidFill>
              </a:rPr>
              <a:t>La privacy online sempre in pericolo</a:t>
            </a:r>
            <a:r>
              <a:rPr lang="it-IT" b="1" dirty="0" smtClean="0"/>
              <a:t> 	-</a:t>
            </a:r>
            <a:r>
              <a:rPr lang="it-IT" b="1" i="1" dirty="0" smtClean="0">
                <a:solidFill>
                  <a:schemeClr val="accent2"/>
                </a:solidFill>
                <a:sym typeface="Wingdings" pitchFamily="2" charset="2"/>
              </a:rPr>
              <a:t> Continua</a:t>
            </a:r>
            <a:endParaRPr lang="it-IT" b="1" i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290" y="380971"/>
            <a:ext cx="6482998" cy="6689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/>
            <a:r>
              <a:rPr b="1" spc="-5" smtClean="0">
                <a:latin typeface="Times New Roman"/>
                <a:cs typeface="Times New Roman"/>
              </a:rPr>
              <a:t>I</a:t>
            </a:r>
            <a:r>
              <a:rPr b="1" smtClean="0">
                <a:latin typeface="Times New Roman"/>
                <a:cs typeface="Times New Roman"/>
              </a:rPr>
              <a:t>l</a:t>
            </a:r>
            <a:r>
              <a:rPr b="1" spc="-5" smtClean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va</a:t>
            </a:r>
            <a:r>
              <a:rPr b="1" spc="-10" dirty="0">
                <a:latin typeface="Times New Roman"/>
                <a:cs typeface="Times New Roman"/>
              </a:rPr>
              <a:t>l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-5" dirty="0">
                <a:latin typeface="Times New Roman"/>
                <a:cs typeface="Times New Roman"/>
              </a:rPr>
              <a:t>r</a:t>
            </a:r>
            <a:r>
              <a:rPr b="1" dirty="0">
                <a:latin typeface="Times New Roman"/>
                <a:cs typeface="Times New Roman"/>
              </a:rPr>
              <a:t>e di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un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5" dirty="0">
                <a:latin typeface="Times New Roman"/>
                <a:cs typeface="Times New Roman"/>
              </a:rPr>
              <a:t>N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spc="-5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k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5" dirty="0">
                <a:latin typeface="Times New Roman"/>
                <a:cs typeface="Times New Roman"/>
              </a:rPr>
              <a:t>N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20" dirty="0">
                <a:latin typeface="Times New Roman"/>
                <a:cs typeface="Times New Roman"/>
              </a:rPr>
              <a:t>m</a:t>
            </a:r>
            <a:r>
              <a:rPr b="1" dirty="0">
                <a:latin typeface="Times New Roman"/>
                <a:cs typeface="Times New Roman"/>
              </a:rPr>
              <a:t>e</a:t>
            </a:r>
            <a:endParaRPr>
              <a:latin typeface="Times New Roman"/>
              <a:cs typeface="Times New Roman"/>
            </a:endParaRPr>
          </a:p>
          <a:p>
            <a:pPr marL="12700" marR="6350" algn="just">
              <a:spcAft>
                <a:spcPts val="600"/>
              </a:spcAft>
            </a:pPr>
            <a:r>
              <a:rPr b="1" dirty="0">
                <a:latin typeface="Times New Roman"/>
                <a:cs typeface="Times New Roman"/>
              </a:rPr>
              <a:t>Le</a:t>
            </a:r>
            <a:r>
              <a:rPr b="1" spc="6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n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-5" dirty="0">
                <a:latin typeface="Times New Roman"/>
                <a:cs typeface="Times New Roman"/>
              </a:rPr>
              <a:t>str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6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spc="-15" dirty="0">
                <a:latin typeface="Times New Roman"/>
                <a:cs typeface="Times New Roman"/>
              </a:rPr>
              <a:t>n</a:t>
            </a:r>
            <a:r>
              <a:rPr b="1" spc="5" dirty="0">
                <a:latin typeface="Times New Roman"/>
                <a:cs typeface="Times New Roman"/>
              </a:rPr>
              <a:t>f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-5" dirty="0">
                <a:latin typeface="Times New Roman"/>
                <a:cs typeface="Times New Roman"/>
              </a:rPr>
              <a:t>r</a:t>
            </a:r>
            <a:r>
              <a:rPr b="1" spc="-20" dirty="0">
                <a:latin typeface="Times New Roman"/>
                <a:cs typeface="Times New Roman"/>
              </a:rPr>
              <a:t>m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5" dirty="0">
                <a:latin typeface="Times New Roman"/>
                <a:cs typeface="Times New Roman"/>
              </a:rPr>
              <a:t>z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on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20" dirty="0">
                <a:latin typeface="Times New Roman"/>
                <a:cs typeface="Times New Roman"/>
              </a:rPr>
              <a:t>r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ono</a:t>
            </a:r>
            <a:r>
              <a:rPr b="1" spc="6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n</a:t>
            </a:r>
            <a:r>
              <a:rPr b="1" spc="60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m</a:t>
            </a:r>
            <a:r>
              <a:rPr b="1" dirty="0">
                <a:latin typeface="Times New Roman"/>
                <a:cs typeface="Times New Roman"/>
              </a:rPr>
              <a:t>ano</a:t>
            </a:r>
            <a:r>
              <a:rPr b="1" spc="6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6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terz</a:t>
            </a:r>
            <a:r>
              <a:rPr b="1" dirty="0">
                <a:latin typeface="Times New Roman"/>
                <a:cs typeface="Times New Roman"/>
              </a:rPr>
              <a:t>i</a:t>
            </a:r>
            <a:r>
              <a:rPr b="1" spc="4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n</a:t>
            </a:r>
            <a:r>
              <a:rPr b="1" spc="-5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-20" dirty="0">
                <a:latin typeface="Times New Roman"/>
                <a:cs typeface="Times New Roman"/>
              </a:rPr>
              <a:t>m</a:t>
            </a:r>
            <a:r>
              <a:rPr b="1" dirty="0">
                <a:latin typeface="Times New Roman"/>
                <a:cs typeface="Times New Roman"/>
              </a:rPr>
              <a:t>od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spc="-15" dirty="0">
                <a:latin typeface="Times New Roman"/>
                <a:cs typeface="Times New Roman"/>
              </a:rPr>
              <a:t>d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bb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spc="-10" dirty="0">
                <a:latin typeface="Times New Roman"/>
                <a:cs typeface="Times New Roman"/>
              </a:rPr>
              <a:t>itt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d una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sfer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non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ers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10" dirty="0">
                <a:latin typeface="Times New Roman"/>
                <a:cs typeface="Times New Roman"/>
              </a:rPr>
              <a:t>a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10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on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qu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</a:t>
            </a:r>
            <a:r>
              <a:rPr spc="5" dirty="0">
                <a:latin typeface="Times New Roman"/>
                <a:cs typeface="Times New Roman"/>
              </a:rPr>
              <a:t>s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ond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v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li</a:t>
            </a:r>
            <a:r>
              <a:rPr dirty="0">
                <a:latin typeface="Times New Roman"/>
                <a:cs typeface="Times New Roman"/>
              </a:rPr>
              <a:t>nk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qu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unque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tw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k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on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un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n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spc="-5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k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p</a:t>
            </a:r>
            <a:r>
              <a:rPr b="1" spc="-5" dirty="0">
                <a:latin typeface="Times New Roman"/>
                <a:cs typeface="Times New Roman"/>
              </a:rPr>
              <a:t>r</a:t>
            </a:r>
            <a:r>
              <a:rPr b="1" dirty="0">
                <a:latin typeface="Times New Roman"/>
                <a:cs typeface="Times New Roman"/>
              </a:rPr>
              <a:t>op</a:t>
            </a:r>
            <a:r>
              <a:rPr b="1" spc="-5" dirty="0">
                <a:latin typeface="Times New Roman"/>
                <a:cs typeface="Times New Roman"/>
              </a:rPr>
              <a:t>r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ar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ll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10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y 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ers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qu</a:t>
            </a:r>
            <a:r>
              <a:rPr spc="-5" dirty="0">
                <a:latin typeface="Times New Roman"/>
                <a:cs typeface="Times New Roman"/>
              </a:rPr>
              <a:t>es</a:t>
            </a:r>
            <a:r>
              <a:rPr spc="5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az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nd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ers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o,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5" dirty="0">
                <a:latin typeface="Times New Roman"/>
                <a:cs typeface="Times New Roman"/>
              </a:rPr>
              <a:t>r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uo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ca</a:t>
            </a:r>
            <a:r>
              <a:rPr dirty="0">
                <a:latin typeface="Times New Roman"/>
                <a:cs typeface="Times New Roman"/>
              </a:rPr>
              <a:t>po,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ui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do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res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i po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ar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ar</a:t>
            </a:r>
            <a:r>
              <a:rPr dirty="0">
                <a:latin typeface="Times New Roman"/>
                <a:cs typeface="Times New Roman"/>
              </a:rPr>
              <a:t>e d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ll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1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 </a:t>
            </a:r>
            <a:r>
              <a:rPr spc="-20" dirty="0">
                <a:latin typeface="Times New Roman"/>
                <a:cs typeface="Times New Roman"/>
              </a:rPr>
              <a:t>f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 </a:t>
            </a:r>
            <a:r>
              <a:rPr spc="-10" dirty="0">
                <a:latin typeface="Times New Roman"/>
                <a:cs typeface="Times New Roman"/>
              </a:rPr>
              <a:t>li</a:t>
            </a:r>
            <a:r>
              <a:rPr dirty="0">
                <a:latin typeface="Times New Roman"/>
                <a:cs typeface="Times New Roman"/>
              </a:rPr>
              <a:t>b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à</a:t>
            </a:r>
            <a:r>
              <a:rPr dirty="0">
                <a:latin typeface="Times New Roman"/>
                <a:cs typeface="Times New Roman"/>
              </a:rPr>
              <a:t>, </a:t>
            </a:r>
            <a:r>
              <a:rPr spc="-5" dirty="0">
                <a:latin typeface="Times New Roman"/>
                <a:cs typeface="Times New Roman"/>
              </a:rPr>
              <a:t>se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z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sc</a:t>
            </a:r>
            <a:r>
              <a:rPr dirty="0">
                <a:latin typeface="Times New Roman"/>
                <a:cs typeface="Times New Roman"/>
              </a:rPr>
              <a:t>h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ar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uo po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 di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o.</a:t>
            </a:r>
            <a:endParaRPr>
              <a:latin typeface="Times New Roman"/>
              <a:cs typeface="Times New Roman"/>
            </a:endParaRPr>
          </a:p>
          <a:p>
            <a:pPr marL="12700" marR="5080" algn="just">
              <a:spcAft>
                <a:spcPts val="600"/>
              </a:spcAft>
            </a:pPr>
            <a:r>
              <a:rPr dirty="0">
                <a:latin typeface="Times New Roman"/>
                <a:cs typeface="Times New Roman"/>
              </a:rPr>
              <a:t>"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[</a:t>
            </a:r>
            <a:r>
              <a:rPr dirty="0">
                <a:latin typeface="Times New Roman"/>
                <a:cs typeface="Times New Roman"/>
              </a:rPr>
              <a:t>…]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è</a:t>
            </a:r>
            <a:r>
              <a:rPr i="1" spc="85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esse</a:t>
            </a:r>
            <a:r>
              <a:rPr i="1" dirty="0">
                <a:latin typeface="Times New Roman"/>
                <a:cs typeface="Times New Roman"/>
              </a:rPr>
              <a:t>n</a:t>
            </a:r>
            <a:r>
              <a:rPr i="1" spc="-5" dirty="0">
                <a:latin typeface="Times New Roman"/>
                <a:cs typeface="Times New Roman"/>
              </a:rPr>
              <a:t>z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i="1" spc="-10" dirty="0">
                <a:latin typeface="Times New Roman"/>
                <a:cs typeface="Times New Roman"/>
              </a:rPr>
              <a:t>l</a:t>
            </a:r>
            <a:r>
              <a:rPr i="1" spc="-5" dirty="0">
                <a:latin typeface="Times New Roman"/>
                <a:cs typeface="Times New Roman"/>
              </a:rPr>
              <a:t>e</a:t>
            </a:r>
            <a:r>
              <a:rPr i="1" dirty="0">
                <a:latin typeface="Times New Roman"/>
                <a:cs typeface="Times New Roman"/>
              </a:rPr>
              <a:t>,</a:t>
            </a:r>
            <a:r>
              <a:rPr i="1" spc="8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p</a:t>
            </a:r>
            <a:r>
              <a:rPr i="1" spc="-5" dirty="0">
                <a:latin typeface="Times New Roman"/>
                <a:cs typeface="Times New Roman"/>
              </a:rPr>
              <a:t>erc</a:t>
            </a:r>
            <a:r>
              <a:rPr i="1" dirty="0">
                <a:latin typeface="Times New Roman"/>
                <a:cs typeface="Times New Roman"/>
              </a:rPr>
              <a:t>hé</a:t>
            </a:r>
            <a:r>
              <a:rPr i="1" spc="85" dirty="0">
                <a:latin typeface="Times New Roman"/>
                <a:cs typeface="Times New Roman"/>
              </a:rPr>
              <a:t> </a:t>
            </a:r>
            <a:r>
              <a:rPr i="1" spc="5" dirty="0">
                <a:latin typeface="Times New Roman"/>
                <a:cs typeface="Times New Roman"/>
              </a:rPr>
              <a:t>l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i="1" spc="8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g</a:t>
            </a:r>
            <a:r>
              <a:rPr i="1" spc="-5" dirty="0">
                <a:latin typeface="Times New Roman"/>
                <a:cs typeface="Times New Roman"/>
              </a:rPr>
              <a:t>e</a:t>
            </a:r>
            <a:r>
              <a:rPr i="1" dirty="0">
                <a:latin typeface="Times New Roman"/>
                <a:cs typeface="Times New Roman"/>
              </a:rPr>
              <a:t>n</a:t>
            </a:r>
            <a:r>
              <a:rPr i="1" spc="-10" dirty="0">
                <a:latin typeface="Times New Roman"/>
                <a:cs typeface="Times New Roman"/>
              </a:rPr>
              <a:t>t</a:t>
            </a:r>
            <a:r>
              <a:rPr i="1" dirty="0">
                <a:latin typeface="Times New Roman"/>
                <a:cs typeface="Times New Roman"/>
              </a:rPr>
              <a:t>e</a:t>
            </a:r>
            <a:r>
              <a:rPr i="1" spc="8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po</a:t>
            </a:r>
            <a:r>
              <a:rPr i="1" spc="-5" dirty="0">
                <a:latin typeface="Times New Roman"/>
                <a:cs typeface="Times New Roman"/>
              </a:rPr>
              <a:t>ss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i="1" spc="85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es</a:t>
            </a:r>
            <a:r>
              <a:rPr i="1" dirty="0">
                <a:latin typeface="Times New Roman"/>
                <a:cs typeface="Times New Roman"/>
              </a:rPr>
              <a:t>p</a:t>
            </a:r>
            <a:r>
              <a:rPr i="1" spc="-5" dirty="0">
                <a:latin typeface="Times New Roman"/>
                <a:cs typeface="Times New Roman"/>
              </a:rPr>
              <a:t>r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spc="5" dirty="0">
                <a:latin typeface="Times New Roman"/>
                <a:cs typeface="Times New Roman"/>
              </a:rPr>
              <a:t>m</a:t>
            </a:r>
            <a:r>
              <a:rPr i="1" spc="-5" dirty="0">
                <a:latin typeface="Times New Roman"/>
                <a:cs typeface="Times New Roman"/>
              </a:rPr>
              <a:t>e</a:t>
            </a:r>
            <a:r>
              <a:rPr i="1" spc="-15" dirty="0">
                <a:latin typeface="Times New Roman"/>
                <a:cs typeface="Times New Roman"/>
              </a:rPr>
              <a:t>r</a:t>
            </a:r>
            <a:r>
              <a:rPr i="1" dirty="0">
                <a:latin typeface="Times New Roman"/>
                <a:cs typeface="Times New Roman"/>
              </a:rPr>
              <a:t>e</a:t>
            </a:r>
            <a:r>
              <a:rPr i="1" spc="85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l</a:t>
            </a:r>
            <a:r>
              <a:rPr i="1" dirty="0">
                <a:latin typeface="Times New Roman"/>
                <a:cs typeface="Times New Roman"/>
              </a:rPr>
              <a:t>e</a:t>
            </a:r>
            <a:r>
              <a:rPr i="1" spc="85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s</a:t>
            </a:r>
            <a:r>
              <a:rPr i="1" dirty="0">
                <a:latin typeface="Times New Roman"/>
                <a:cs typeface="Times New Roman"/>
              </a:rPr>
              <a:t>ue</a:t>
            </a:r>
            <a:r>
              <a:rPr i="1" spc="85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dirty="0">
                <a:latin typeface="Times New Roman"/>
                <a:cs typeface="Times New Roman"/>
              </a:rPr>
              <a:t>d</a:t>
            </a:r>
            <a:r>
              <a:rPr i="1" spc="-5" dirty="0">
                <a:latin typeface="Times New Roman"/>
                <a:cs typeface="Times New Roman"/>
              </a:rPr>
              <a:t>ee</a:t>
            </a:r>
            <a:r>
              <a:rPr i="1" dirty="0">
                <a:latin typeface="Times New Roman"/>
                <a:cs typeface="Times New Roman"/>
              </a:rPr>
              <a:t>,</a:t>
            </a:r>
            <a:r>
              <a:rPr i="1" spc="8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p</a:t>
            </a:r>
            <a:r>
              <a:rPr i="1" spc="-5" dirty="0">
                <a:latin typeface="Times New Roman"/>
                <a:cs typeface="Times New Roman"/>
              </a:rPr>
              <a:t>erc</a:t>
            </a:r>
            <a:r>
              <a:rPr i="1" dirty="0">
                <a:latin typeface="Times New Roman"/>
                <a:cs typeface="Times New Roman"/>
              </a:rPr>
              <a:t>hé</a:t>
            </a:r>
            <a:r>
              <a:rPr i="1" spc="70" dirty="0">
                <a:latin typeface="Times New Roman"/>
                <a:cs typeface="Times New Roman"/>
              </a:rPr>
              <a:t> </a:t>
            </a:r>
            <a:r>
              <a:rPr i="1" spc="5" dirty="0">
                <a:latin typeface="Times New Roman"/>
                <a:cs typeface="Times New Roman"/>
              </a:rPr>
              <a:t>m</a:t>
            </a:r>
            <a:r>
              <a:rPr i="1" dirty="0">
                <a:latin typeface="Times New Roman"/>
                <a:cs typeface="Times New Roman"/>
              </a:rPr>
              <a:t>o</a:t>
            </a:r>
            <a:r>
              <a:rPr i="1" spc="-10" dirty="0">
                <a:latin typeface="Times New Roman"/>
                <a:cs typeface="Times New Roman"/>
              </a:rPr>
              <a:t>lt</a:t>
            </a:r>
            <a:r>
              <a:rPr i="1" dirty="0">
                <a:latin typeface="Times New Roman"/>
                <a:cs typeface="Times New Roman"/>
              </a:rPr>
              <a:t>i</a:t>
            </a:r>
            <a:r>
              <a:rPr i="1" spc="80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t</a:t>
            </a:r>
            <a:r>
              <a:rPr i="1" spc="-5" dirty="0">
                <a:latin typeface="Times New Roman"/>
                <a:cs typeface="Times New Roman"/>
              </a:rPr>
              <a:t>e</a:t>
            </a:r>
            <a:r>
              <a:rPr i="1" spc="5" dirty="0">
                <a:latin typeface="Times New Roman"/>
                <a:cs typeface="Times New Roman"/>
              </a:rPr>
              <a:t>m</a:t>
            </a:r>
            <a:r>
              <a:rPr i="1" spc="-15" dirty="0">
                <a:latin typeface="Times New Roman"/>
                <a:cs typeface="Times New Roman"/>
              </a:rPr>
              <a:t>o</a:t>
            </a:r>
            <a:r>
              <a:rPr i="1" dirty="0">
                <a:latin typeface="Times New Roman"/>
                <a:cs typeface="Times New Roman"/>
              </a:rPr>
              <a:t>no</a:t>
            </a:r>
            <a:r>
              <a:rPr i="1" spc="8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di</a:t>
            </a:r>
            <a:r>
              <a:rPr i="1" spc="8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d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spc="-5" dirty="0">
                <a:latin typeface="Times New Roman"/>
                <a:cs typeface="Times New Roman"/>
              </a:rPr>
              <a:t>r</a:t>
            </a:r>
            <a:r>
              <a:rPr i="1" dirty="0">
                <a:latin typeface="Times New Roman"/>
                <a:cs typeface="Times New Roman"/>
              </a:rPr>
              <a:t>e</a:t>
            </a:r>
            <a:r>
              <a:rPr i="1" spc="8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qu</a:t>
            </a:r>
            <a:r>
              <a:rPr i="1" spc="-5" dirty="0">
                <a:latin typeface="Times New Roman"/>
                <a:cs typeface="Times New Roman"/>
              </a:rPr>
              <a:t>e</a:t>
            </a:r>
            <a:r>
              <a:rPr i="1" dirty="0">
                <a:latin typeface="Times New Roman"/>
                <a:cs typeface="Times New Roman"/>
              </a:rPr>
              <a:t>l</a:t>
            </a:r>
            <a:r>
              <a:rPr i="1" spc="80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c</a:t>
            </a:r>
            <a:r>
              <a:rPr i="1" dirty="0">
                <a:latin typeface="Times New Roman"/>
                <a:cs typeface="Times New Roman"/>
              </a:rPr>
              <a:t>he</a:t>
            </a:r>
            <a:r>
              <a:rPr i="1" spc="8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p</a:t>
            </a:r>
            <a:r>
              <a:rPr i="1" spc="-5" dirty="0">
                <a:latin typeface="Times New Roman"/>
                <a:cs typeface="Times New Roman"/>
              </a:rPr>
              <a:t>e</a:t>
            </a:r>
            <a:r>
              <a:rPr i="1" dirty="0">
                <a:latin typeface="Times New Roman"/>
                <a:cs typeface="Times New Roman"/>
              </a:rPr>
              <a:t>n</a:t>
            </a:r>
            <a:r>
              <a:rPr i="1" spc="-5" dirty="0">
                <a:latin typeface="Times New Roman"/>
                <a:cs typeface="Times New Roman"/>
              </a:rPr>
              <a:t>s</a:t>
            </a:r>
            <a:r>
              <a:rPr i="1" dirty="0">
                <a:latin typeface="Times New Roman"/>
                <a:cs typeface="Times New Roman"/>
              </a:rPr>
              <a:t>an</a:t>
            </a:r>
            <a:r>
              <a:rPr i="1" spc="-15" dirty="0">
                <a:latin typeface="Times New Roman"/>
                <a:cs typeface="Times New Roman"/>
              </a:rPr>
              <a:t>o</a:t>
            </a:r>
            <a:r>
              <a:rPr i="1" dirty="0">
                <a:latin typeface="Times New Roman"/>
                <a:cs typeface="Times New Roman"/>
              </a:rPr>
              <a:t>, </a:t>
            </a:r>
            <a:r>
              <a:rPr i="1" spc="-10" dirty="0">
                <a:latin typeface="Times New Roman"/>
                <a:cs typeface="Times New Roman"/>
              </a:rPr>
              <a:t>t</a:t>
            </a:r>
            <a:r>
              <a:rPr i="1" spc="-5" dirty="0">
                <a:latin typeface="Times New Roman"/>
                <a:cs typeface="Times New Roman"/>
              </a:rPr>
              <a:t>e</a:t>
            </a:r>
            <a:r>
              <a:rPr i="1" spc="5" dirty="0">
                <a:latin typeface="Times New Roman"/>
                <a:cs typeface="Times New Roman"/>
              </a:rPr>
              <a:t>m</a:t>
            </a:r>
            <a:r>
              <a:rPr i="1" dirty="0">
                <a:latin typeface="Times New Roman"/>
                <a:cs typeface="Times New Roman"/>
              </a:rPr>
              <a:t>ono </a:t>
            </a:r>
            <a:r>
              <a:rPr i="1" spc="-60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re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i="1" spc="-5" dirty="0">
                <a:latin typeface="Times New Roman"/>
                <a:cs typeface="Times New Roman"/>
              </a:rPr>
              <a:t>z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dirty="0">
                <a:latin typeface="Times New Roman"/>
                <a:cs typeface="Times New Roman"/>
              </a:rPr>
              <a:t>oni </a:t>
            </a:r>
            <a:r>
              <a:rPr i="1" spc="-6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dal </a:t>
            </a:r>
            <a:r>
              <a:rPr i="1" spc="-55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l</a:t>
            </a:r>
            <a:r>
              <a:rPr i="1" dirty="0">
                <a:latin typeface="Times New Roman"/>
                <a:cs typeface="Times New Roman"/>
              </a:rPr>
              <a:t>o</a:t>
            </a:r>
            <a:r>
              <a:rPr i="1" spc="-5" dirty="0">
                <a:latin typeface="Times New Roman"/>
                <a:cs typeface="Times New Roman"/>
              </a:rPr>
              <a:t>r</a:t>
            </a:r>
            <a:r>
              <a:rPr i="1" dirty="0">
                <a:latin typeface="Times New Roman"/>
                <a:cs typeface="Times New Roman"/>
              </a:rPr>
              <a:t>o </a:t>
            </a:r>
            <a:r>
              <a:rPr i="1" spc="-60" dirty="0">
                <a:latin typeface="Times New Roman"/>
                <a:cs typeface="Times New Roman"/>
              </a:rPr>
              <a:t> </a:t>
            </a:r>
            <a:r>
              <a:rPr i="1" spc="-15" dirty="0">
                <a:latin typeface="Times New Roman"/>
                <a:cs typeface="Times New Roman"/>
              </a:rPr>
              <a:t>c</a:t>
            </a:r>
            <a:r>
              <a:rPr i="1" dirty="0">
                <a:latin typeface="Times New Roman"/>
                <a:cs typeface="Times New Roman"/>
              </a:rPr>
              <a:t>apo </a:t>
            </a:r>
            <a:r>
              <a:rPr i="1" spc="-4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o </a:t>
            </a:r>
            <a:r>
              <a:rPr i="1" spc="-6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da</a:t>
            </a:r>
            <a:r>
              <a:rPr i="1" spc="-10" dirty="0">
                <a:latin typeface="Times New Roman"/>
                <a:cs typeface="Times New Roman"/>
              </a:rPr>
              <a:t>ll</a:t>
            </a:r>
            <a:r>
              <a:rPr i="1" dirty="0">
                <a:latin typeface="Times New Roman"/>
                <a:cs typeface="Times New Roman"/>
              </a:rPr>
              <a:t>o </a:t>
            </a:r>
            <a:r>
              <a:rPr i="1" spc="-6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S</a:t>
            </a:r>
            <a:r>
              <a:rPr i="1" spc="-10" dirty="0">
                <a:latin typeface="Times New Roman"/>
                <a:cs typeface="Times New Roman"/>
              </a:rPr>
              <a:t>t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i="1" spc="-10" dirty="0">
                <a:latin typeface="Times New Roman"/>
                <a:cs typeface="Times New Roman"/>
              </a:rPr>
              <a:t>t</a:t>
            </a:r>
            <a:r>
              <a:rPr i="1" dirty="0">
                <a:latin typeface="Times New Roman"/>
                <a:cs typeface="Times New Roman"/>
              </a:rPr>
              <a:t>o, </a:t>
            </a:r>
            <a:r>
              <a:rPr i="1" spc="-4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i="1" spc="-10" dirty="0">
                <a:latin typeface="Times New Roman"/>
                <a:cs typeface="Times New Roman"/>
              </a:rPr>
              <a:t>ll</a:t>
            </a:r>
            <a:r>
              <a:rPr i="1" dirty="0">
                <a:latin typeface="Times New Roman"/>
                <a:cs typeface="Times New Roman"/>
              </a:rPr>
              <a:t>o</a:t>
            </a:r>
            <a:r>
              <a:rPr i="1" spc="-5" dirty="0">
                <a:latin typeface="Times New Roman"/>
                <a:cs typeface="Times New Roman"/>
              </a:rPr>
              <a:t>r</a:t>
            </a:r>
            <a:r>
              <a:rPr i="1" dirty="0">
                <a:latin typeface="Times New Roman"/>
                <a:cs typeface="Times New Roman"/>
              </a:rPr>
              <a:t>a </a:t>
            </a:r>
            <a:r>
              <a:rPr i="1" spc="-45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l</a:t>
            </a:r>
            <a:r>
              <a:rPr i="1" spc="-20" dirty="0">
                <a:latin typeface="Times New Roman"/>
                <a:cs typeface="Times New Roman"/>
              </a:rPr>
              <a:t>’</a:t>
            </a:r>
            <a:r>
              <a:rPr i="1" dirty="0">
                <a:latin typeface="Times New Roman"/>
                <a:cs typeface="Times New Roman"/>
              </a:rPr>
              <a:t>anon</a:t>
            </a:r>
            <a:r>
              <a:rPr i="1" spc="-10" dirty="0">
                <a:latin typeface="Times New Roman"/>
                <a:cs typeface="Times New Roman"/>
              </a:rPr>
              <a:t>im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i="1" spc="-10" dirty="0">
                <a:latin typeface="Times New Roman"/>
                <a:cs typeface="Times New Roman"/>
              </a:rPr>
              <a:t>t</a:t>
            </a:r>
            <a:r>
              <a:rPr i="1" dirty="0">
                <a:latin typeface="Times New Roman"/>
                <a:cs typeface="Times New Roman"/>
              </a:rPr>
              <a:t>o </a:t>
            </a:r>
            <a:r>
              <a:rPr i="1" spc="-4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è </a:t>
            </a:r>
            <a:r>
              <a:rPr i="1" spc="-6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un </a:t>
            </a:r>
            <a:r>
              <a:rPr i="1" spc="-60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serv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spc="-5" dirty="0">
                <a:latin typeface="Times New Roman"/>
                <a:cs typeface="Times New Roman"/>
              </a:rPr>
              <a:t>z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dirty="0">
                <a:latin typeface="Times New Roman"/>
                <a:cs typeface="Times New Roman"/>
              </a:rPr>
              <a:t>o </a:t>
            </a:r>
            <a:r>
              <a:rPr i="1" spc="-45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im</a:t>
            </a:r>
            <a:r>
              <a:rPr i="1" dirty="0">
                <a:latin typeface="Times New Roman"/>
                <a:cs typeface="Times New Roman"/>
              </a:rPr>
              <a:t>p</a:t>
            </a:r>
            <a:r>
              <a:rPr i="1" spc="-5" dirty="0">
                <a:latin typeface="Times New Roman"/>
                <a:cs typeface="Times New Roman"/>
              </a:rPr>
              <a:t>resc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dirty="0">
                <a:latin typeface="Times New Roman"/>
                <a:cs typeface="Times New Roman"/>
              </a:rPr>
              <a:t>nd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dirty="0">
                <a:latin typeface="Times New Roman"/>
                <a:cs typeface="Times New Roman"/>
              </a:rPr>
              <a:t>b</a:t>
            </a:r>
            <a:r>
              <a:rPr i="1" spc="-10" dirty="0">
                <a:latin typeface="Times New Roman"/>
                <a:cs typeface="Times New Roman"/>
              </a:rPr>
              <a:t>il</a:t>
            </a:r>
            <a:r>
              <a:rPr i="1" spc="-5" dirty="0">
                <a:latin typeface="Times New Roman"/>
                <a:cs typeface="Times New Roman"/>
              </a:rPr>
              <a:t>e</a:t>
            </a:r>
            <a:r>
              <a:rPr i="1" dirty="0">
                <a:latin typeface="Times New Roman"/>
                <a:cs typeface="Times New Roman"/>
              </a:rPr>
              <a:t>. </a:t>
            </a:r>
            <a:r>
              <a:rPr i="1" spc="-4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P</a:t>
            </a:r>
            <a:r>
              <a:rPr i="1" spc="-5" dirty="0">
                <a:latin typeface="Times New Roman"/>
                <a:cs typeface="Times New Roman"/>
              </a:rPr>
              <a:t>r</a:t>
            </a:r>
            <a:r>
              <a:rPr i="1" spc="-15" dirty="0">
                <a:latin typeface="Times New Roman"/>
                <a:cs typeface="Times New Roman"/>
              </a:rPr>
              <a:t>o</a:t>
            </a:r>
            <a:r>
              <a:rPr i="1" dirty="0">
                <a:latin typeface="Times New Roman"/>
                <a:cs typeface="Times New Roman"/>
              </a:rPr>
              <a:t>pon</a:t>
            </a:r>
            <a:r>
              <a:rPr i="1" spc="-15" dirty="0">
                <a:latin typeface="Times New Roman"/>
                <a:cs typeface="Times New Roman"/>
              </a:rPr>
              <a:t>g</a:t>
            </a:r>
            <a:r>
              <a:rPr i="1" dirty="0">
                <a:latin typeface="Times New Roman"/>
                <a:cs typeface="Times New Roman"/>
              </a:rPr>
              <a:t>o </a:t>
            </a:r>
            <a:r>
              <a:rPr i="1" spc="-4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di </a:t>
            </a:r>
            <a:r>
              <a:rPr i="1" spc="-5" dirty="0">
                <a:latin typeface="Times New Roman"/>
                <a:cs typeface="Times New Roman"/>
              </a:rPr>
              <a:t>r</a:t>
            </a:r>
            <a:r>
              <a:rPr i="1" spc="-10" dirty="0">
                <a:latin typeface="Times New Roman"/>
                <a:cs typeface="Times New Roman"/>
              </a:rPr>
              <a:t>ifi</a:t>
            </a:r>
            <a:r>
              <a:rPr i="1" dirty="0">
                <a:latin typeface="Times New Roman"/>
                <a:cs typeface="Times New Roman"/>
              </a:rPr>
              <a:t>u</a:t>
            </a:r>
            <a:r>
              <a:rPr i="1" spc="-10" dirty="0">
                <a:latin typeface="Times New Roman"/>
                <a:cs typeface="Times New Roman"/>
              </a:rPr>
              <a:t>t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i="1" spc="-5" dirty="0">
                <a:latin typeface="Times New Roman"/>
                <a:cs typeface="Times New Roman"/>
              </a:rPr>
              <a:t>r</a:t>
            </a:r>
            <a:r>
              <a:rPr i="1" dirty="0">
                <a:latin typeface="Times New Roman"/>
                <a:cs typeface="Times New Roman"/>
              </a:rPr>
              <a:t>e ogni</a:t>
            </a:r>
            <a:r>
              <a:rPr i="1" spc="-5" dirty="0">
                <a:latin typeface="Times New Roman"/>
                <a:cs typeface="Times New Roman"/>
              </a:rPr>
              <a:t> serv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spc="-5" dirty="0">
                <a:latin typeface="Times New Roman"/>
                <a:cs typeface="Times New Roman"/>
              </a:rPr>
              <a:t>z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dirty="0">
                <a:latin typeface="Times New Roman"/>
                <a:cs typeface="Times New Roman"/>
              </a:rPr>
              <a:t>o di</a:t>
            </a:r>
            <a:r>
              <a:rPr i="1" spc="-5" dirty="0">
                <a:latin typeface="Times New Roman"/>
                <a:cs typeface="Times New Roman"/>
              </a:rPr>
              <a:t> c</a:t>
            </a:r>
            <a:r>
              <a:rPr i="1" dirty="0">
                <a:latin typeface="Times New Roman"/>
                <a:cs typeface="Times New Roman"/>
              </a:rPr>
              <a:t>o</a:t>
            </a:r>
            <a:r>
              <a:rPr i="1" spc="-10" dirty="0">
                <a:latin typeface="Times New Roman"/>
                <a:cs typeface="Times New Roman"/>
              </a:rPr>
              <a:t>m</a:t>
            </a:r>
            <a:r>
              <a:rPr i="1" dirty="0">
                <a:latin typeface="Times New Roman"/>
                <a:cs typeface="Times New Roman"/>
              </a:rPr>
              <a:t>un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spc="-5" dirty="0">
                <a:latin typeface="Times New Roman"/>
                <a:cs typeface="Times New Roman"/>
              </a:rPr>
              <a:t>c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i="1" spc="-5" dirty="0">
                <a:latin typeface="Times New Roman"/>
                <a:cs typeface="Times New Roman"/>
              </a:rPr>
              <a:t>z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dirty="0">
                <a:latin typeface="Times New Roman"/>
                <a:cs typeface="Times New Roman"/>
              </a:rPr>
              <a:t>one </a:t>
            </a:r>
            <a:r>
              <a:rPr i="1" spc="-5" dirty="0">
                <a:latin typeface="Times New Roman"/>
                <a:cs typeface="Times New Roman"/>
              </a:rPr>
              <a:t>c</a:t>
            </a:r>
            <a:r>
              <a:rPr i="1" spc="-15" dirty="0">
                <a:latin typeface="Times New Roman"/>
                <a:cs typeface="Times New Roman"/>
              </a:rPr>
              <a:t>h</a:t>
            </a:r>
            <a:r>
              <a:rPr i="1" dirty="0">
                <a:latin typeface="Times New Roman"/>
                <a:cs typeface="Times New Roman"/>
              </a:rPr>
              <a:t>e </a:t>
            </a:r>
            <a:r>
              <a:rPr i="1" spc="-5" dirty="0">
                <a:latin typeface="Times New Roman"/>
                <a:cs typeface="Times New Roman"/>
              </a:rPr>
              <a:t>es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dirty="0">
                <a:latin typeface="Times New Roman"/>
                <a:cs typeface="Times New Roman"/>
              </a:rPr>
              <a:t>ga di</a:t>
            </a:r>
            <a:r>
              <a:rPr i="1" spc="-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u</a:t>
            </a:r>
            <a:r>
              <a:rPr i="1" spc="-10" dirty="0">
                <a:latin typeface="Times New Roman"/>
                <a:cs typeface="Times New Roman"/>
              </a:rPr>
              <a:t>tili</a:t>
            </a:r>
            <a:r>
              <a:rPr i="1" spc="-5" dirty="0">
                <a:latin typeface="Times New Roman"/>
                <a:cs typeface="Times New Roman"/>
              </a:rPr>
              <a:t>zz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i="1" spc="-5" dirty="0">
                <a:latin typeface="Times New Roman"/>
                <a:cs typeface="Times New Roman"/>
              </a:rPr>
              <a:t>r</a:t>
            </a:r>
            <a:r>
              <a:rPr i="1" dirty="0">
                <a:latin typeface="Times New Roman"/>
                <a:cs typeface="Times New Roman"/>
              </a:rPr>
              <a:t>e 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dirty="0">
                <a:latin typeface="Times New Roman"/>
                <a:cs typeface="Times New Roman"/>
              </a:rPr>
              <a:t>l</a:t>
            </a:r>
            <a:r>
              <a:rPr i="1" spc="-5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t</a:t>
            </a:r>
            <a:r>
              <a:rPr i="1" dirty="0">
                <a:latin typeface="Times New Roman"/>
                <a:cs typeface="Times New Roman"/>
              </a:rPr>
              <a:t>uo n</a:t>
            </a:r>
            <a:r>
              <a:rPr i="1" spc="-15" dirty="0">
                <a:latin typeface="Times New Roman"/>
                <a:cs typeface="Times New Roman"/>
              </a:rPr>
              <a:t>o</a:t>
            </a:r>
            <a:r>
              <a:rPr i="1" spc="5" dirty="0">
                <a:latin typeface="Times New Roman"/>
                <a:cs typeface="Times New Roman"/>
              </a:rPr>
              <a:t>m</a:t>
            </a:r>
            <a:r>
              <a:rPr i="1" dirty="0">
                <a:latin typeface="Times New Roman"/>
                <a:cs typeface="Times New Roman"/>
              </a:rPr>
              <a:t>e p</a:t>
            </a:r>
            <a:r>
              <a:rPr i="1" spc="-5" dirty="0">
                <a:latin typeface="Times New Roman"/>
                <a:cs typeface="Times New Roman"/>
              </a:rPr>
              <a:t>r</a:t>
            </a:r>
            <a:r>
              <a:rPr i="1" dirty="0">
                <a:latin typeface="Times New Roman"/>
                <a:cs typeface="Times New Roman"/>
              </a:rPr>
              <a:t>op</a:t>
            </a:r>
            <a:r>
              <a:rPr i="1" spc="-5" dirty="0">
                <a:latin typeface="Times New Roman"/>
                <a:cs typeface="Times New Roman"/>
              </a:rPr>
              <a:t>r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"</a:t>
            </a:r>
            <a:endParaRPr>
              <a:latin typeface="Times New Roman"/>
              <a:cs typeface="Times New Roman"/>
            </a:endParaRPr>
          </a:p>
          <a:p>
            <a:pPr marL="12700" algn="just">
              <a:spcAft>
                <a:spcPts val="600"/>
              </a:spcAft>
            </a:pPr>
            <a:r>
              <a:rPr smtClean="0">
                <a:latin typeface="Times New Roman"/>
                <a:cs typeface="Times New Roman"/>
              </a:rPr>
              <a:t>-</a:t>
            </a:r>
            <a:r>
              <a:rPr spc="-15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ra</a:t>
            </a:r>
            <a:r>
              <a:rPr dirty="0">
                <a:latin typeface="Times New Roman"/>
                <a:cs typeface="Times New Roman"/>
              </a:rPr>
              <a:t>do</a:t>
            </a:r>
            <a:r>
              <a:rPr spc="-10" dirty="0">
                <a:latin typeface="Times New Roman"/>
                <a:cs typeface="Times New Roman"/>
              </a:rPr>
              <a:t>tt</a:t>
            </a:r>
            <a:r>
              <a:rPr dirty="0">
                <a:latin typeface="Times New Roman"/>
                <a:cs typeface="Times New Roman"/>
              </a:rPr>
              <a:t>o da 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I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n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ter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v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i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st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a a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srgbClr val="B81013"/>
                </a:solidFill>
                <a:latin typeface="Times New Roman"/>
                <a:cs typeface="Times New Roman"/>
              </a:rPr>
              <a:t>R</a:t>
            </a:r>
            <a:r>
              <a:rPr b="1" spc="-20" dirty="0">
                <a:solidFill>
                  <a:srgbClr val="B81013"/>
                </a:solidFill>
                <a:latin typeface="Times New Roman"/>
                <a:cs typeface="Times New Roman"/>
              </a:rPr>
              <a:t>i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c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ha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r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d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S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a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ll</a:t>
            </a:r>
            <a:r>
              <a:rPr b="1" spc="-20" dirty="0">
                <a:solidFill>
                  <a:srgbClr val="B81013"/>
                </a:solidFill>
                <a:latin typeface="Times New Roman"/>
                <a:cs typeface="Times New Roman"/>
              </a:rPr>
              <a:t>m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an 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s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u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ll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a 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r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ad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i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o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srgbClr val="B81013"/>
                </a:solidFill>
                <a:latin typeface="Times New Roman"/>
                <a:cs typeface="Times New Roman"/>
              </a:rPr>
              <a:t>R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o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c</a:t>
            </a:r>
            <a:r>
              <a:rPr b="1" spc="-25" dirty="0">
                <a:solidFill>
                  <a:srgbClr val="B81013"/>
                </a:solidFill>
                <a:latin typeface="Times New Roman"/>
                <a:cs typeface="Times New Roman"/>
              </a:rPr>
              <a:t>k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&amp;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Pop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14</a:t>
            </a:r>
            <a:r>
              <a:rPr spc="-10" dirty="0">
                <a:latin typeface="Times New Roman"/>
                <a:cs typeface="Times New Roman"/>
              </a:rPr>
              <a:t>/</a:t>
            </a:r>
            <a:r>
              <a:rPr spc="-15" dirty="0">
                <a:latin typeface="Times New Roman"/>
                <a:cs typeface="Times New Roman"/>
              </a:rPr>
              <a:t>0</a:t>
            </a:r>
            <a:r>
              <a:rPr dirty="0">
                <a:latin typeface="Times New Roman"/>
                <a:cs typeface="Times New Roman"/>
              </a:rPr>
              <a:t>9</a:t>
            </a:r>
            <a:r>
              <a:rPr spc="-10" dirty="0">
                <a:latin typeface="Times New Roman"/>
                <a:cs typeface="Times New Roman"/>
              </a:rPr>
              <a:t>/</a:t>
            </a:r>
            <a:r>
              <a:rPr dirty="0">
                <a:latin typeface="Times New Roman"/>
                <a:cs typeface="Times New Roman"/>
              </a:rPr>
              <a:t>11</a:t>
            </a:r>
            <a:endParaRPr>
              <a:latin typeface="Times New Roman"/>
              <a:cs typeface="Times New Roman"/>
            </a:endParaRPr>
          </a:p>
          <a:p>
            <a:pPr marL="12700" marR="5080" algn="just">
              <a:spcAft>
                <a:spcPts val="600"/>
              </a:spcAft>
            </a:pPr>
            <a:r>
              <a:rPr b="1" spc="-10" dirty="0">
                <a:latin typeface="Times New Roman"/>
                <a:cs typeface="Times New Roman"/>
              </a:rPr>
              <a:t>V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-10" dirty="0">
                <a:latin typeface="Times New Roman"/>
                <a:cs typeface="Times New Roman"/>
              </a:rPr>
              <a:t>l</a:t>
            </a:r>
            <a:r>
              <a:rPr b="1" spc="-5" dirty="0">
                <a:latin typeface="Times New Roman"/>
                <a:cs typeface="Times New Roman"/>
              </a:rPr>
              <a:t>et</a:t>
            </a:r>
            <a:r>
              <a:rPr b="1" dirty="0">
                <a:latin typeface="Times New Roman"/>
                <a:cs typeface="Times New Roman"/>
              </a:rPr>
              <a:t>e 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se</a:t>
            </a:r>
            <a:r>
              <a:rPr b="1" dirty="0">
                <a:latin typeface="Times New Roman"/>
                <a:cs typeface="Times New Roman"/>
              </a:rPr>
              <a:t>n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spc="-5" dirty="0">
                <a:latin typeface="Times New Roman"/>
                <a:cs typeface="Times New Roman"/>
              </a:rPr>
              <a:t>r</a:t>
            </a:r>
            <a:r>
              <a:rPr b="1" dirty="0">
                <a:latin typeface="Times New Roman"/>
                <a:cs typeface="Times New Roman"/>
              </a:rPr>
              <a:t>e 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un </a:t>
            </a:r>
            <a:r>
              <a:rPr b="1" spc="-8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pa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o 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di </a:t>
            </a:r>
            <a:r>
              <a:rPr b="1" spc="-7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ese</a:t>
            </a:r>
            <a:r>
              <a:rPr b="1" spc="-20" dirty="0">
                <a:latin typeface="Times New Roman"/>
                <a:cs typeface="Times New Roman"/>
              </a:rPr>
              <a:t>m</a:t>
            </a:r>
            <a:r>
              <a:rPr b="1" dirty="0">
                <a:latin typeface="Times New Roman"/>
                <a:cs typeface="Times New Roman"/>
              </a:rPr>
              <a:t>pi </a:t>
            </a:r>
            <a:r>
              <a:rPr b="1" spc="-7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v</a:t>
            </a:r>
            <a:r>
              <a:rPr b="1" spc="-5" dirty="0">
                <a:latin typeface="Times New Roman"/>
                <a:cs typeface="Times New Roman"/>
              </a:rPr>
              <a:t>er</a:t>
            </a:r>
            <a:r>
              <a:rPr b="1" dirty="0">
                <a:latin typeface="Times New Roman"/>
                <a:cs typeface="Times New Roman"/>
              </a:rPr>
              <a:t>i </a:t>
            </a:r>
            <a:r>
              <a:rPr b="1" spc="-7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d 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nqu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spc="-5" dirty="0">
                <a:latin typeface="Times New Roman"/>
                <a:cs typeface="Times New Roman"/>
              </a:rPr>
              <a:t>et</a:t>
            </a:r>
            <a:r>
              <a:rPr b="1" spc="-15" dirty="0">
                <a:latin typeface="Times New Roman"/>
                <a:cs typeface="Times New Roman"/>
              </a:rPr>
              <a:t>a</a:t>
            </a:r>
            <a:r>
              <a:rPr b="1" dirty="0">
                <a:latin typeface="Times New Roman"/>
                <a:cs typeface="Times New Roman"/>
              </a:rPr>
              <a:t>n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? 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spc="10" dirty="0">
                <a:latin typeface="Times New Roman"/>
                <a:cs typeface="Times New Roman"/>
              </a:rPr>
              <a:t>P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fa</a:t>
            </a:r>
            <a:r>
              <a:rPr dirty="0">
                <a:latin typeface="Times New Roman"/>
                <a:cs typeface="Times New Roman"/>
              </a:rPr>
              <a:t>, 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ul 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1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g 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i 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W</a:t>
            </a:r>
            <a:r>
              <a:rPr dirty="0">
                <a:latin typeface="Times New Roman"/>
                <a:cs typeface="Times New Roman"/>
              </a:rPr>
              <a:t>u 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ng 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(</a:t>
            </a:r>
            <a:r>
              <a:rPr spc="-10" dirty="0">
                <a:latin typeface="Times New Roman"/>
                <a:cs typeface="Times New Roman"/>
              </a:rPr>
              <a:t>li</a:t>
            </a:r>
            <a:r>
              <a:rPr dirty="0">
                <a:latin typeface="Times New Roman"/>
                <a:cs typeface="Times New Roman"/>
              </a:rPr>
              <a:t>nk 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ll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</a:t>
            </a:r>
            <a:r>
              <a:rPr spc="-1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ti</a:t>
            </a:r>
            <a:r>
              <a:rPr dirty="0">
                <a:latin typeface="Times New Roman"/>
                <a:cs typeface="Times New Roman"/>
              </a:rPr>
              <a:t>) 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i d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sc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opo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it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b="1" spc="5" dirty="0">
                <a:latin typeface="Times New Roman"/>
                <a:cs typeface="Times New Roman"/>
              </a:rPr>
              <a:t>U</a:t>
            </a:r>
            <a:r>
              <a:rPr b="1" spc="-15" dirty="0">
                <a:latin typeface="Times New Roman"/>
                <a:cs typeface="Times New Roman"/>
              </a:rPr>
              <a:t>o</a:t>
            </a:r>
            <a:r>
              <a:rPr b="1" spc="-20" dirty="0">
                <a:latin typeface="Times New Roman"/>
                <a:cs typeface="Times New Roman"/>
              </a:rPr>
              <a:t>m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npo</a:t>
            </a:r>
            <a:r>
              <a:rPr b="1" spc="-10" dirty="0">
                <a:latin typeface="Times New Roman"/>
                <a:cs typeface="Times New Roman"/>
              </a:rPr>
              <a:t>l</a:t>
            </a:r>
            <a:r>
              <a:rPr b="1" dirty="0">
                <a:latin typeface="Times New Roman"/>
                <a:cs typeface="Times New Roman"/>
              </a:rPr>
              <a:t>v</a:t>
            </a:r>
            <a:r>
              <a:rPr b="1" spc="-5" dirty="0">
                <a:latin typeface="Times New Roman"/>
                <a:cs typeface="Times New Roman"/>
              </a:rPr>
              <a:t>er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ha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spc="-15" dirty="0">
                <a:latin typeface="Times New Roman"/>
                <a:cs typeface="Times New Roman"/>
              </a:rPr>
              <a:t>a</a:t>
            </a:r>
            <a:r>
              <a:rPr spc="-5" dirty="0">
                <a:latin typeface="Times New Roman"/>
                <a:cs typeface="Times New Roman"/>
              </a:rPr>
              <a:t>cc</a:t>
            </a:r>
            <a:r>
              <a:rPr dirty="0">
                <a:latin typeface="Times New Roman"/>
                <a:cs typeface="Times New Roman"/>
              </a:rPr>
              <a:t>on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aff</a:t>
            </a:r>
            <a:r>
              <a:rPr spc="-10" dirty="0">
                <a:latin typeface="Times New Roman"/>
                <a:cs typeface="Times New Roman"/>
              </a:rPr>
              <a:t>itt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pp</a:t>
            </a:r>
            <a:r>
              <a:rPr spc="-15" dirty="0">
                <a:latin typeface="Times New Roman"/>
                <a:cs typeface="Times New Roman"/>
              </a:rPr>
              <a:t>a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10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m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è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c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h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i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est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o</a:t>
            </a:r>
            <a:r>
              <a:rPr b="1" spc="25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un</a:t>
            </a:r>
            <a:r>
              <a:rPr b="1" spc="25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a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cc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ount</a:t>
            </a:r>
            <a:r>
              <a:rPr b="1" spc="20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F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a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ce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book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i="1" spc="-5" dirty="0">
                <a:latin typeface="Times New Roman"/>
                <a:cs typeface="Times New Roman"/>
              </a:rPr>
              <a:t>ccer</a:t>
            </a:r>
            <a:r>
              <a:rPr i="1" spc="-10" dirty="0">
                <a:latin typeface="Times New Roman"/>
                <a:cs typeface="Times New Roman"/>
              </a:rPr>
              <a:t>t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i="1" spc="-5" dirty="0">
                <a:latin typeface="Times New Roman"/>
                <a:cs typeface="Times New Roman"/>
              </a:rPr>
              <a:t>r</a:t>
            </a:r>
            <a:r>
              <a:rPr i="1" dirty="0">
                <a:latin typeface="Times New Roman"/>
                <a:cs typeface="Times New Roman"/>
              </a:rPr>
              <a:t>e</a:t>
            </a:r>
            <a:r>
              <a:rPr i="1" spc="25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l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i="1" spc="25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s</a:t>
            </a:r>
            <a:r>
              <a:rPr i="1" dirty="0">
                <a:latin typeface="Times New Roman"/>
                <a:cs typeface="Times New Roman"/>
              </a:rPr>
              <a:t>ua</a:t>
            </a:r>
            <a:r>
              <a:rPr i="1" spc="35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dirty="0">
                <a:latin typeface="Times New Roman"/>
                <a:cs typeface="Times New Roman"/>
              </a:rPr>
              <a:t>d</a:t>
            </a:r>
            <a:r>
              <a:rPr i="1" spc="-5" dirty="0">
                <a:latin typeface="Times New Roman"/>
                <a:cs typeface="Times New Roman"/>
              </a:rPr>
              <a:t>e</a:t>
            </a:r>
            <a:r>
              <a:rPr i="1" dirty="0">
                <a:latin typeface="Times New Roman"/>
                <a:cs typeface="Times New Roman"/>
              </a:rPr>
              <a:t>n</a:t>
            </a:r>
            <a:r>
              <a:rPr i="1" spc="-10" dirty="0">
                <a:latin typeface="Times New Roman"/>
                <a:cs typeface="Times New Roman"/>
              </a:rPr>
              <a:t>tit</a:t>
            </a:r>
            <a:r>
              <a:rPr i="1" dirty="0">
                <a:latin typeface="Times New Roman"/>
                <a:cs typeface="Times New Roman"/>
              </a:rPr>
              <a:t>à.</a:t>
            </a:r>
            <a:r>
              <a:rPr i="1"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b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ar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10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sc</a:t>
            </a:r>
            <a:r>
              <a:rPr dirty="0">
                <a:latin typeface="Times New Roman"/>
                <a:cs typeface="Times New Roman"/>
              </a:rPr>
              <a:t>on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10" dirty="0">
                <a:latin typeface="Times New Roman"/>
                <a:cs typeface="Times New Roman"/>
              </a:rPr>
              <a:t>tt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bb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no, o 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bb</a:t>
            </a:r>
            <a:r>
              <a:rPr spc="-1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no 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 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5" dirty="0">
                <a:latin typeface="Times New Roman"/>
                <a:cs typeface="Times New Roman"/>
              </a:rPr>
              <a:t>c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ou</a:t>
            </a:r>
            <a:r>
              <a:rPr spc="-1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t 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F</a:t>
            </a:r>
            <a:r>
              <a:rPr dirty="0">
                <a:latin typeface="Times New Roman"/>
                <a:cs typeface="Times New Roman"/>
              </a:rPr>
              <a:t>B 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non 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 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cas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2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o, 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ho 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sc</a:t>
            </a:r>
            <a:r>
              <a:rPr spc="-1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 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u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n </a:t>
            </a:r>
            <a:r>
              <a:rPr b="1" spc="-120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b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l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o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g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g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e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r </a:t>
            </a:r>
            <a:r>
              <a:rPr b="1" spc="-120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d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e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n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un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c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i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a </a:t>
            </a:r>
            <a:r>
              <a:rPr b="1" spc="-120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nd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15" dirty="0">
                <a:latin typeface="Times New Roman"/>
                <a:cs typeface="Times New Roman"/>
              </a:rPr>
              <a:t>g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1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es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a di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 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de p</a:t>
            </a:r>
            <a:r>
              <a:rPr spc="-5" dirty="0">
                <a:latin typeface="Times New Roman"/>
                <a:cs typeface="Times New Roman"/>
              </a:rPr>
              <a:t>ers</a:t>
            </a:r>
            <a:r>
              <a:rPr dirty="0">
                <a:latin typeface="Times New Roman"/>
                <a:cs typeface="Times New Roman"/>
              </a:rPr>
              <a:t>one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 </a:t>
            </a:r>
            <a:r>
              <a:rPr spc="-5" dirty="0">
                <a:latin typeface="Times New Roman"/>
                <a:cs typeface="Times New Roman"/>
              </a:rPr>
              <a:t>ac</a:t>
            </a:r>
            <a:r>
              <a:rPr spc="-1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ount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F</a:t>
            </a:r>
            <a:r>
              <a:rPr spc="-5" dirty="0">
                <a:latin typeface="Times New Roman"/>
                <a:cs typeface="Times New Roman"/>
              </a:rPr>
              <a:t>ace</a:t>
            </a:r>
            <a:r>
              <a:rPr dirty="0">
                <a:latin typeface="Times New Roman"/>
                <a:cs typeface="Times New Roman"/>
              </a:rPr>
              <a:t>boo</a:t>
            </a:r>
            <a:r>
              <a:rPr spc="-15" dirty="0">
                <a:latin typeface="Times New Roman"/>
                <a:cs typeface="Times New Roman"/>
              </a:rPr>
              <a:t>k</a:t>
            </a:r>
            <a:r>
              <a:rPr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7968" y="7322584"/>
            <a:ext cx="4822065" cy="1249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Freccia a destra 3"/>
          <p:cNvSpPr/>
          <p:nvPr/>
        </p:nvSpPr>
        <p:spPr>
          <a:xfrm>
            <a:off x="214290" y="8191525"/>
            <a:ext cx="696521" cy="28575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 flipH="1">
            <a:off x="5947189" y="8204359"/>
            <a:ext cx="696521" cy="28575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291" y="767228"/>
            <a:ext cx="6429419" cy="7222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spcAft>
                <a:spcPts val="600"/>
              </a:spcAft>
            </a:pPr>
            <a:r>
              <a:rPr dirty="0">
                <a:latin typeface="Times New Roman"/>
                <a:cs typeface="Times New Roman"/>
              </a:rPr>
              <a:t>R</a:t>
            </a:r>
            <a:r>
              <a:rPr spc="-5" dirty="0">
                <a:latin typeface="Times New Roman"/>
                <a:cs typeface="Times New Roman"/>
              </a:rPr>
              <a:t>ece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E</a:t>
            </a:r>
            <a:r>
              <a:rPr b="1" spc="-5" dirty="0">
                <a:latin typeface="Times New Roman"/>
                <a:cs typeface="Times New Roman"/>
              </a:rPr>
              <a:t>r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c </a:t>
            </a:r>
            <a:r>
              <a:rPr b="1" spc="-9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S</a:t>
            </a:r>
            <a:r>
              <a:rPr b="1" spc="-15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h</a:t>
            </a:r>
            <a:r>
              <a:rPr b="1" spc="-20" dirty="0">
                <a:latin typeface="Times New Roman"/>
                <a:cs typeface="Times New Roman"/>
              </a:rPr>
              <a:t>m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d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,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EO 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 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G</a:t>
            </a:r>
            <a:r>
              <a:rPr spc="-1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og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,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h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15" dirty="0">
                <a:latin typeface="Times New Roman"/>
                <a:cs typeface="Times New Roman"/>
              </a:rPr>
              <a:t>g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p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erc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h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é </a:t>
            </a:r>
            <a:r>
              <a:rPr b="1" spc="-95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s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u </a:t>
            </a:r>
            <a:r>
              <a:rPr b="1" spc="-105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G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oog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l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e </a:t>
            </a:r>
            <a:r>
              <a:rPr b="1" spc="-110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P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l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us </a:t>
            </a:r>
            <a:r>
              <a:rPr b="1" spc="-110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s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i </a:t>
            </a:r>
            <a:r>
              <a:rPr b="1" spc="-100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d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e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ve </a:t>
            </a:r>
            <a:r>
              <a:rPr b="1" spc="-110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i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n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ser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i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r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e </a:t>
            </a:r>
            <a:r>
              <a:rPr b="1" spc="-110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un </a:t>
            </a:r>
            <a:r>
              <a:rPr b="1" spc="-105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no</a:t>
            </a:r>
            <a:r>
              <a:rPr b="1" spc="-20" dirty="0">
                <a:solidFill>
                  <a:srgbClr val="B81013"/>
                </a:solidFill>
                <a:latin typeface="Times New Roman"/>
                <a:cs typeface="Times New Roman"/>
              </a:rPr>
              <a:t>m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e 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re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a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l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. T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po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 di</a:t>
            </a:r>
            <a:r>
              <a:rPr spc="-5" dirty="0">
                <a:latin typeface="Times New Roman"/>
                <a:cs typeface="Times New Roman"/>
              </a:rPr>
              <a:t> s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cc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ui</a:t>
            </a:r>
            <a:r>
              <a:rPr spc="-5" dirty="0">
                <a:latin typeface="Times New Roman"/>
                <a:cs typeface="Times New Roman"/>
              </a:rPr>
              <a:t> s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ti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,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ndo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ll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5" dirty="0">
                <a:latin typeface="Times New Roman"/>
                <a:cs typeface="Times New Roman"/>
              </a:rPr>
              <a:t>f</a:t>
            </a:r>
            <a:r>
              <a:rPr dirty="0">
                <a:latin typeface="Times New Roman"/>
                <a:cs typeface="Times New Roman"/>
              </a:rPr>
              <a:t>on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,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 </a:t>
            </a:r>
            <a:r>
              <a:rPr i="1" spc="5" dirty="0">
                <a:latin typeface="Times New Roman"/>
                <a:cs typeface="Times New Roman"/>
              </a:rPr>
              <a:t>G</a:t>
            </a:r>
            <a:r>
              <a:rPr i="1" spc="-15" dirty="0">
                <a:latin typeface="Times New Roman"/>
                <a:cs typeface="Times New Roman"/>
              </a:rPr>
              <a:t>o</a:t>
            </a:r>
            <a:r>
              <a:rPr i="1" dirty="0">
                <a:latin typeface="Times New Roman"/>
                <a:cs typeface="Times New Roman"/>
              </a:rPr>
              <a:t>og</a:t>
            </a:r>
            <a:r>
              <a:rPr i="1" spc="-10" dirty="0">
                <a:latin typeface="Times New Roman"/>
                <a:cs typeface="Times New Roman"/>
              </a:rPr>
              <a:t>l</a:t>
            </a:r>
            <a:r>
              <a:rPr i="1" dirty="0">
                <a:latin typeface="Times New Roman"/>
                <a:cs typeface="Times New Roman"/>
              </a:rPr>
              <a:t>e P</a:t>
            </a:r>
            <a:r>
              <a:rPr i="1" spc="-10" dirty="0">
                <a:latin typeface="Times New Roman"/>
                <a:cs typeface="Times New Roman"/>
              </a:rPr>
              <a:t>l</a:t>
            </a:r>
            <a:r>
              <a:rPr i="1" dirty="0">
                <a:latin typeface="Times New Roman"/>
                <a:cs typeface="Times New Roman"/>
              </a:rPr>
              <a:t>us</a:t>
            </a:r>
            <a:r>
              <a:rPr i="1" spc="-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è un </a:t>
            </a:r>
            <a:r>
              <a:rPr i="1" spc="-5" dirty="0">
                <a:latin typeface="Times New Roman"/>
                <a:cs typeface="Times New Roman"/>
              </a:rPr>
              <a:t>se</a:t>
            </a:r>
            <a:r>
              <a:rPr i="1" spc="-15" dirty="0">
                <a:latin typeface="Times New Roman"/>
                <a:cs typeface="Times New Roman"/>
              </a:rPr>
              <a:t>r</a:t>
            </a:r>
            <a:r>
              <a:rPr i="1" spc="-5" dirty="0">
                <a:latin typeface="Times New Roman"/>
                <a:cs typeface="Times New Roman"/>
              </a:rPr>
              <a:t>v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spc="-5" dirty="0">
                <a:latin typeface="Times New Roman"/>
                <a:cs typeface="Times New Roman"/>
              </a:rPr>
              <a:t>z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dirty="0">
                <a:latin typeface="Times New Roman"/>
                <a:cs typeface="Times New Roman"/>
              </a:rPr>
              <a:t>o di</a:t>
            </a:r>
            <a:r>
              <a:rPr i="1" spc="-5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dirty="0">
                <a:latin typeface="Times New Roman"/>
                <a:cs typeface="Times New Roman"/>
              </a:rPr>
              <a:t>d</a:t>
            </a:r>
            <a:r>
              <a:rPr i="1" spc="-5" dirty="0">
                <a:latin typeface="Times New Roman"/>
                <a:cs typeface="Times New Roman"/>
              </a:rPr>
              <a:t>e</a:t>
            </a:r>
            <a:r>
              <a:rPr i="1" dirty="0">
                <a:latin typeface="Times New Roman"/>
                <a:cs typeface="Times New Roman"/>
              </a:rPr>
              <a:t>n</a:t>
            </a:r>
            <a:r>
              <a:rPr i="1" spc="-10" dirty="0">
                <a:latin typeface="Times New Roman"/>
                <a:cs typeface="Times New Roman"/>
              </a:rPr>
              <a:t>tit</a:t>
            </a:r>
            <a:r>
              <a:rPr i="1" dirty="0">
                <a:latin typeface="Times New Roman"/>
                <a:cs typeface="Times New Roman"/>
              </a:rPr>
              <a:t>à </a:t>
            </a:r>
            <a:r>
              <a:rPr dirty="0">
                <a:latin typeface="Times New Roman"/>
                <a:cs typeface="Times New Roman"/>
              </a:rPr>
              <a:t>e qu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ndi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 g</a:t>
            </a:r>
            <a:r>
              <a:rPr spc="-5" dirty="0">
                <a:latin typeface="Times New Roman"/>
                <a:cs typeface="Times New Roman"/>
              </a:rPr>
              <a:t>ara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ti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 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ser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z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"</a:t>
            </a:r>
            <a:r>
              <a:rPr i="1" spc="-10" dirty="0">
                <a:latin typeface="Times New Roman"/>
                <a:cs typeface="Times New Roman"/>
              </a:rPr>
              <a:t>t</a:t>
            </a:r>
            <a:r>
              <a:rPr i="1" spc="-5" dirty="0">
                <a:latin typeface="Times New Roman"/>
                <a:cs typeface="Times New Roman"/>
              </a:rPr>
              <a:t>r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i="1" spc="-5" dirty="0">
                <a:latin typeface="Times New Roman"/>
                <a:cs typeface="Times New Roman"/>
              </a:rPr>
              <a:t>s</a:t>
            </a:r>
            <a:r>
              <a:rPr i="1" dirty="0">
                <a:latin typeface="Times New Roman"/>
                <a:cs typeface="Times New Roman"/>
              </a:rPr>
              <a:t>pa</a:t>
            </a:r>
            <a:r>
              <a:rPr i="1" spc="-5" dirty="0">
                <a:latin typeface="Times New Roman"/>
                <a:cs typeface="Times New Roman"/>
              </a:rPr>
              <a:t>re</a:t>
            </a:r>
            <a:r>
              <a:rPr i="1" dirty="0">
                <a:latin typeface="Times New Roman"/>
                <a:cs typeface="Times New Roman"/>
              </a:rPr>
              <a:t>n</a:t>
            </a:r>
            <a:r>
              <a:rPr i="1" spc="-10" dirty="0">
                <a:latin typeface="Times New Roman"/>
                <a:cs typeface="Times New Roman"/>
              </a:rPr>
              <a:t>t</a:t>
            </a:r>
            <a:r>
              <a:rPr i="1"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" 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on 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ù 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"</a:t>
            </a:r>
            <a:r>
              <a:rPr i="1" spc="-5" dirty="0">
                <a:latin typeface="Times New Roman"/>
                <a:cs typeface="Times New Roman"/>
              </a:rPr>
              <a:t>c</a:t>
            </a:r>
            <a:r>
              <a:rPr i="1" dirty="0">
                <a:latin typeface="Times New Roman"/>
                <a:cs typeface="Times New Roman"/>
              </a:rPr>
              <a:t>on</a:t>
            </a:r>
            <a:r>
              <a:rPr i="1" spc="-10" dirty="0">
                <a:latin typeface="Times New Roman"/>
                <a:cs typeface="Times New Roman"/>
              </a:rPr>
              <a:t>t</a:t>
            </a:r>
            <a:r>
              <a:rPr i="1" spc="-5" dirty="0">
                <a:latin typeface="Times New Roman"/>
                <a:cs typeface="Times New Roman"/>
              </a:rPr>
              <a:t>r</a:t>
            </a:r>
            <a:r>
              <a:rPr i="1" dirty="0">
                <a:latin typeface="Times New Roman"/>
                <a:cs typeface="Times New Roman"/>
              </a:rPr>
              <a:t>o</a:t>
            </a:r>
            <a:r>
              <a:rPr i="1" spc="-10" dirty="0">
                <a:latin typeface="Times New Roman"/>
                <a:cs typeface="Times New Roman"/>
              </a:rPr>
              <a:t>ll</a:t>
            </a:r>
            <a:r>
              <a:rPr i="1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" 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"</a:t>
            </a:r>
            <a:r>
              <a:rPr i="1" spc="-5" dirty="0">
                <a:latin typeface="Times New Roman"/>
                <a:cs typeface="Times New Roman"/>
              </a:rPr>
              <a:t>s</a:t>
            </a:r>
            <a:r>
              <a:rPr i="1" spc="-10" dirty="0">
                <a:latin typeface="Times New Roman"/>
                <a:cs typeface="Times New Roman"/>
              </a:rPr>
              <a:t>i</a:t>
            </a:r>
            <a:r>
              <a:rPr i="1" spc="-5" dirty="0">
                <a:latin typeface="Times New Roman"/>
                <a:cs typeface="Times New Roman"/>
              </a:rPr>
              <a:t>c</a:t>
            </a:r>
            <a:r>
              <a:rPr i="1" dirty="0">
                <a:latin typeface="Times New Roman"/>
                <a:cs typeface="Times New Roman"/>
              </a:rPr>
              <a:t>u</a:t>
            </a:r>
            <a:r>
              <a:rPr i="1" spc="-5" dirty="0">
                <a:latin typeface="Times New Roman"/>
                <a:cs typeface="Times New Roman"/>
              </a:rPr>
              <a:t>r</a:t>
            </a:r>
            <a:r>
              <a:rPr i="1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" 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non 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ne 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tt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 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kn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. 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ess</a:t>
            </a:r>
            <a:r>
              <a:rPr dirty="0">
                <a:latin typeface="Times New Roman"/>
                <a:cs typeface="Times New Roman"/>
              </a:rPr>
              <a:t>a po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z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one di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F</a:t>
            </a:r>
            <a:r>
              <a:rPr spc="-5" dirty="0">
                <a:latin typeface="Times New Roman"/>
                <a:cs typeface="Times New Roman"/>
              </a:rPr>
              <a:t>ace</a:t>
            </a:r>
            <a:r>
              <a:rPr dirty="0">
                <a:latin typeface="Times New Roman"/>
                <a:cs typeface="Times New Roman"/>
              </a:rPr>
              <a:t>book.</a:t>
            </a:r>
            <a:endParaRPr>
              <a:latin typeface="Times New Roman"/>
              <a:cs typeface="Times New Roman"/>
            </a:endParaRPr>
          </a:p>
          <a:p>
            <a:pPr marL="12700" marR="5080" algn="just">
              <a:spcAft>
                <a:spcPts val="600"/>
              </a:spcAft>
            </a:pPr>
            <a:r>
              <a:rPr b="1" dirty="0">
                <a:latin typeface="Times New Roman"/>
                <a:cs typeface="Times New Roman"/>
              </a:rPr>
              <a:t>S</a:t>
            </a:r>
            <a:r>
              <a:rPr b="1" spc="-5" dirty="0">
                <a:latin typeface="Times New Roman"/>
                <a:cs typeface="Times New Roman"/>
              </a:rPr>
              <a:t>er</a:t>
            </a:r>
            <a:r>
              <a:rPr b="1" dirty="0">
                <a:latin typeface="Times New Roman"/>
                <a:cs typeface="Times New Roman"/>
              </a:rPr>
              <a:t>v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spc="-5" dirty="0">
                <a:latin typeface="Times New Roman"/>
                <a:cs typeface="Times New Roman"/>
              </a:rPr>
              <a:t>z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o </a:t>
            </a:r>
            <a:r>
              <a:rPr b="1" spc="-6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di </a:t>
            </a:r>
            <a:r>
              <a:rPr b="1" spc="-65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d</a:t>
            </a:r>
            <a:r>
              <a:rPr b="1" spc="-5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n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à. </a:t>
            </a:r>
            <a:r>
              <a:rPr b="1" spc="-6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uona 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una 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spc="-1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ba 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l 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ti</a:t>
            </a:r>
            <a:r>
              <a:rPr dirty="0">
                <a:latin typeface="Times New Roman"/>
                <a:cs typeface="Times New Roman"/>
              </a:rPr>
              <a:t>po: 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"</a:t>
            </a:r>
            <a:r>
              <a:rPr b="1" i="1" dirty="0">
                <a:latin typeface="Times New Roman"/>
                <a:cs typeface="Times New Roman"/>
              </a:rPr>
              <a:t>au</a:t>
            </a:r>
            <a:r>
              <a:rPr b="1" i="1" spc="-10" dirty="0">
                <a:latin typeface="Times New Roman"/>
                <a:cs typeface="Times New Roman"/>
              </a:rPr>
              <a:t>t</a:t>
            </a:r>
            <a:r>
              <a:rPr b="1" i="1" dirty="0">
                <a:latin typeface="Times New Roman"/>
                <a:cs typeface="Times New Roman"/>
              </a:rPr>
              <a:t>o</a:t>
            </a:r>
            <a:r>
              <a:rPr b="1" i="1" spc="-5" dirty="0">
                <a:latin typeface="Times New Roman"/>
                <a:cs typeface="Times New Roman"/>
              </a:rPr>
              <a:t>sc</a:t>
            </a:r>
            <a:r>
              <a:rPr b="1" i="1" dirty="0">
                <a:latin typeface="Times New Roman"/>
                <a:cs typeface="Times New Roman"/>
              </a:rPr>
              <a:t>h</a:t>
            </a:r>
            <a:r>
              <a:rPr b="1" i="1" spc="-5" dirty="0">
                <a:latin typeface="Times New Roman"/>
                <a:cs typeface="Times New Roman"/>
              </a:rPr>
              <a:t>e</a:t>
            </a:r>
            <a:r>
              <a:rPr b="1" i="1" dirty="0">
                <a:latin typeface="Times New Roman"/>
                <a:cs typeface="Times New Roman"/>
              </a:rPr>
              <a:t>da</a:t>
            </a:r>
            <a:r>
              <a:rPr b="1" i="1" spc="-10" dirty="0">
                <a:latin typeface="Times New Roman"/>
                <a:cs typeface="Times New Roman"/>
              </a:rPr>
              <a:t>ti</a:t>
            </a:r>
            <a:r>
              <a:rPr spc="-25" dirty="0">
                <a:latin typeface="Times New Roman"/>
                <a:cs typeface="Times New Roman"/>
              </a:rPr>
              <a:t>"</a:t>
            </a:r>
            <a:r>
              <a:rPr spc="10" dirty="0">
                <a:latin typeface="Times New Roman"/>
                <a:cs typeface="Times New Roman"/>
              </a:rPr>
              <a:t>?</a:t>
            </a:r>
            <a:r>
              <a:rPr dirty="0">
                <a:latin typeface="Times New Roman"/>
                <a:cs typeface="Times New Roman"/>
              </a:rPr>
              <a:t>? 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Se 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 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no 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D</a:t>
            </a:r>
            <a:r>
              <a:rPr spc="-20" dirty="0">
                <a:latin typeface="Times New Roman"/>
                <a:cs typeface="Times New Roman"/>
              </a:rPr>
              <a:t>I</a:t>
            </a:r>
            <a:r>
              <a:rPr spc="-10" dirty="0">
                <a:latin typeface="Times New Roman"/>
                <a:cs typeface="Times New Roman"/>
              </a:rPr>
              <a:t>G</a:t>
            </a:r>
            <a:r>
              <a:rPr spc="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S 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do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ess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5" dirty="0">
                <a:latin typeface="Times New Roman"/>
                <a:cs typeface="Times New Roman"/>
              </a:rPr>
              <a:t>cercar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qu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sa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re</a:t>
            </a:r>
            <a:r>
              <a:rPr dirty="0">
                <a:latin typeface="Times New Roman"/>
                <a:cs typeface="Times New Roman"/>
              </a:rPr>
              <a:t>bbe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à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10" dirty="0">
                <a:latin typeface="Times New Roman"/>
                <a:cs typeface="Times New Roman"/>
              </a:rPr>
              <a:t>a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fa</a:t>
            </a:r>
            <a:r>
              <a:rPr spc="5" dirty="0">
                <a:latin typeface="Times New Roman"/>
                <a:cs typeface="Times New Roman"/>
              </a:rPr>
              <a:t>t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o,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z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re</a:t>
            </a:r>
            <a:r>
              <a:rPr dirty="0">
                <a:latin typeface="Times New Roman"/>
                <a:cs typeface="Times New Roman"/>
              </a:rPr>
              <a:t>bbe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90%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10" dirty="0">
                <a:latin typeface="Times New Roman"/>
                <a:cs typeface="Times New Roman"/>
              </a:rPr>
              <a:t>a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f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erc</a:t>
            </a:r>
            <a:r>
              <a:rPr dirty="0">
                <a:latin typeface="Times New Roman"/>
                <a:cs typeface="Times New Roman"/>
              </a:rPr>
              <a:t>hé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sa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re</a:t>
            </a:r>
            <a:r>
              <a:rPr dirty="0">
                <a:latin typeface="Times New Roman"/>
                <a:cs typeface="Times New Roman"/>
              </a:rPr>
              <a:t>bb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uoi gu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ti</a:t>
            </a:r>
            <a:r>
              <a:rPr dirty="0">
                <a:latin typeface="Times New Roman"/>
                <a:cs typeface="Times New Roman"/>
              </a:rPr>
              <a:t>, 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 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acc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1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no 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fare</a:t>
            </a:r>
            <a:r>
              <a:rPr dirty="0">
                <a:latin typeface="Times New Roman"/>
                <a:cs typeface="Times New Roman"/>
              </a:rPr>
              <a:t>, 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fes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az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oni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ll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qu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se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gg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on 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lt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10" dirty="0">
                <a:latin typeface="Times New Roman"/>
                <a:cs typeface="Times New Roman"/>
              </a:rPr>
              <a:t>u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5" dirty="0">
                <a:latin typeface="Times New Roman"/>
                <a:cs typeface="Times New Roman"/>
              </a:rPr>
              <a:t>cara</a:t>
            </a:r>
            <a:r>
              <a:rPr spc="-10" dirty="0">
                <a:latin typeface="Times New Roman"/>
                <a:cs typeface="Times New Roman"/>
              </a:rPr>
              <a:t>tt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3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4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ni 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i 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ogn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no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 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sa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no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non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i 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esser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b</a:t>
            </a:r>
            <a:r>
              <a:rPr spc="-5" dirty="0">
                <a:latin typeface="Times New Roman"/>
                <a:cs typeface="Times New Roman"/>
              </a:rPr>
              <a:t>ecca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c</a:t>
            </a:r>
            <a:r>
              <a:rPr spc="-5" dirty="0">
                <a:latin typeface="Times New Roman"/>
                <a:cs typeface="Times New Roman"/>
              </a:rPr>
              <a:t>aser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,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err</a:t>
            </a:r>
            <a:r>
              <a:rPr dirty="0">
                <a:latin typeface="Times New Roman"/>
                <a:cs typeface="Times New Roman"/>
              </a:rPr>
              <a:t>og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do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zza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5" dirty="0">
                <a:latin typeface="Times New Roman"/>
                <a:cs typeface="Times New Roman"/>
              </a:rPr>
              <a:t> sc</a:t>
            </a:r>
            <a:r>
              <a:rPr dirty="0">
                <a:latin typeface="Times New Roman"/>
                <a:cs typeface="Times New Roman"/>
              </a:rPr>
              <a:t>op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ì 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 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5" dirty="0">
                <a:latin typeface="Times New Roman"/>
                <a:cs typeface="Times New Roman"/>
              </a:rPr>
              <a:t>e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 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u 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sa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i 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ll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ua 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sess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lit</a:t>
            </a:r>
            <a:r>
              <a:rPr spc="-5" dirty="0">
                <a:latin typeface="Times New Roman"/>
                <a:cs typeface="Times New Roman"/>
              </a:rPr>
              <a:t>à</a:t>
            </a:r>
            <a:r>
              <a:rPr dirty="0">
                <a:latin typeface="Times New Roman"/>
                <a:cs typeface="Times New Roman"/>
              </a:rPr>
              <a:t>. 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po 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 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i 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5" dirty="0">
                <a:latin typeface="Times New Roman"/>
                <a:cs typeface="Times New Roman"/>
              </a:rPr>
              <a:t>esser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odo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zza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o, 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oba p</a:t>
            </a:r>
            <a:r>
              <a:rPr spc="-15" dirty="0">
                <a:latin typeface="Times New Roman"/>
                <a:cs typeface="Times New Roman"/>
              </a:rPr>
              <a:t>az</a:t>
            </a:r>
            <a:r>
              <a:rPr spc="-5" dirty="0">
                <a:latin typeface="Times New Roman"/>
                <a:cs typeface="Times New Roman"/>
              </a:rPr>
              <a:t>zesca</a:t>
            </a:r>
            <a:r>
              <a:rPr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  <a:p>
            <a:pPr marL="12700" marR="5080" algn="just">
              <a:spcAft>
                <a:spcPts val="600"/>
              </a:spcAft>
            </a:pPr>
            <a:r>
              <a:rPr b="1" spc="-10" dirty="0">
                <a:latin typeface="Times New Roman"/>
                <a:cs typeface="Times New Roman"/>
              </a:rPr>
              <a:t>V</a:t>
            </a:r>
            <a:r>
              <a:rPr b="1" dirty="0">
                <a:latin typeface="Times New Roman"/>
                <a:cs typeface="Times New Roman"/>
              </a:rPr>
              <a:t>og</a:t>
            </a:r>
            <a:r>
              <a:rPr b="1" spc="-10" dirty="0">
                <a:latin typeface="Times New Roman"/>
                <a:cs typeface="Times New Roman"/>
              </a:rPr>
              <a:t>li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d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spc="-5" dirty="0">
                <a:latin typeface="Times New Roman"/>
                <a:cs typeface="Times New Roman"/>
              </a:rPr>
              <a:t>re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nd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z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cerc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ng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10" dirty="0">
                <a:latin typeface="Times New Roman"/>
                <a:cs typeface="Times New Roman"/>
              </a:rPr>
              <a:t>tt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10" dirty="0">
                <a:latin typeface="Times New Roman"/>
                <a:cs typeface="Times New Roman"/>
              </a:rPr>
              <a:t>g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5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5" dirty="0">
                <a:latin typeface="Times New Roman"/>
                <a:cs typeface="Times New Roman"/>
              </a:rPr>
              <a:t>sar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er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10" dirty="0">
                <a:latin typeface="Times New Roman"/>
                <a:cs typeface="Times New Roman"/>
              </a:rPr>
              <a:t>o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ogno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è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qu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ù 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ì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face</a:t>
            </a:r>
            <a:r>
              <a:rPr dirty="0">
                <a:latin typeface="Times New Roman"/>
                <a:cs typeface="Times New Roman"/>
              </a:rPr>
              <a:t>ndo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25" dirty="0">
                <a:latin typeface="Times New Roman"/>
                <a:cs typeface="Times New Roman"/>
              </a:rPr>
              <a:t>'</a:t>
            </a:r>
            <a:r>
              <a:rPr spc="10" dirty="0">
                <a:latin typeface="Times New Roman"/>
                <a:cs typeface="Times New Roman"/>
              </a:rPr>
              <a:t>u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fre</a:t>
            </a:r>
            <a:r>
              <a:rPr dirty="0">
                <a:latin typeface="Times New Roman"/>
                <a:cs typeface="Times New Roman"/>
              </a:rPr>
              <a:t>ga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da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o,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ffr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as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op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tit</a:t>
            </a:r>
            <a:r>
              <a:rPr dirty="0">
                <a:latin typeface="Times New Roman"/>
                <a:cs typeface="Times New Roman"/>
              </a:rPr>
              <a:t>à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F</a:t>
            </a:r>
            <a:r>
              <a:rPr dirty="0">
                <a:latin typeface="Times New Roman"/>
                <a:cs typeface="Times New Roman"/>
              </a:rPr>
              <a:t>B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G</a:t>
            </a:r>
            <a:r>
              <a:rPr dirty="0">
                <a:latin typeface="Times New Roman"/>
                <a:cs typeface="Times New Roman"/>
              </a:rPr>
              <a:t>oog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fa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ì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qu</a:t>
            </a:r>
            <a:r>
              <a:rPr spc="-5" dirty="0">
                <a:latin typeface="Times New Roman"/>
                <a:cs typeface="Times New Roman"/>
              </a:rPr>
              <a:t>es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"</a:t>
            </a:r>
            <a:r>
              <a:rPr b="1" i="1" spc="-5" dirty="0">
                <a:latin typeface="Times New Roman"/>
                <a:cs typeface="Times New Roman"/>
              </a:rPr>
              <a:t>serv</a:t>
            </a:r>
            <a:r>
              <a:rPr b="1" i="1" spc="-10" dirty="0">
                <a:latin typeface="Times New Roman"/>
                <a:cs typeface="Times New Roman"/>
              </a:rPr>
              <a:t>i</a:t>
            </a:r>
            <a:r>
              <a:rPr b="1" i="1" spc="-5" dirty="0">
                <a:latin typeface="Times New Roman"/>
                <a:cs typeface="Times New Roman"/>
              </a:rPr>
              <a:t>z</a:t>
            </a:r>
            <a:r>
              <a:rPr b="1" i="1" spc="-2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"</a:t>
            </a:r>
            <a:r>
              <a:rPr b="1" spc="8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p</a:t>
            </a:r>
            <a:r>
              <a:rPr b="1" spc="-5" dirty="0">
                <a:latin typeface="Times New Roman"/>
                <a:cs typeface="Times New Roman"/>
              </a:rPr>
              <a:t>r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va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i</a:t>
            </a:r>
            <a:r>
              <a:rPr b="1" spc="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ti</a:t>
            </a:r>
            <a:r>
              <a:rPr dirty="0">
                <a:latin typeface="Times New Roman"/>
                <a:cs typeface="Times New Roman"/>
              </a:rPr>
              <a:t>no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una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nu</a:t>
            </a:r>
            <a:r>
              <a:rPr spc="-15" dirty="0">
                <a:latin typeface="Times New Roman"/>
                <a:cs typeface="Times New Roman"/>
              </a:rPr>
              <a:t>ov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car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tit</a:t>
            </a:r>
            <a:r>
              <a:rPr spc="-5" dirty="0">
                <a:latin typeface="Times New Roman"/>
                <a:cs typeface="Times New Roman"/>
              </a:rPr>
              <a:t>à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on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cc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ar</a:t>
            </a:r>
            <a:r>
              <a:rPr spc="-10" dirty="0">
                <a:latin typeface="Times New Roman"/>
                <a:cs typeface="Times New Roman"/>
              </a:rPr>
              <a:t>ti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ar</a:t>
            </a:r>
            <a:r>
              <a:rPr spc="-10" dirty="0">
                <a:latin typeface="Times New Roman"/>
                <a:cs typeface="Times New Roman"/>
              </a:rPr>
              <a:t>it</a:t>
            </a:r>
            <a:r>
              <a:rPr dirty="0">
                <a:latin typeface="Times New Roman"/>
                <a:cs typeface="Times New Roman"/>
              </a:rPr>
              <a:t>à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 d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ffere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z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ll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non 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era</a:t>
            </a:r>
            <a:r>
              <a:rPr dirty="0">
                <a:latin typeface="Times New Roman"/>
                <a:cs typeface="Times New Roman"/>
              </a:rPr>
              <a:t>no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5" dirty="0">
                <a:latin typeface="Times New Roman"/>
                <a:cs typeface="Times New Roman"/>
              </a:rPr>
              <a:t>es</a:t>
            </a:r>
            <a:r>
              <a:rPr spc="-10" dirty="0">
                <a:latin typeface="Times New Roman"/>
                <a:cs typeface="Times New Roman"/>
              </a:rPr>
              <a:t>tit</a:t>
            </a:r>
            <a:r>
              <a:rPr dirty="0">
                <a:latin typeface="Times New Roman"/>
                <a:cs typeface="Times New Roman"/>
              </a:rPr>
              <a:t>i 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da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ess</a:t>
            </a:r>
            <a:r>
              <a:rPr spc="-15" dirty="0">
                <a:latin typeface="Times New Roman"/>
                <a:cs typeface="Times New Roman"/>
              </a:rPr>
              <a:t>u</a:t>
            </a:r>
            <a:r>
              <a:rPr dirty="0">
                <a:latin typeface="Times New Roman"/>
                <a:cs typeface="Times New Roman"/>
              </a:rPr>
              <a:t>na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ll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tt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à</a:t>
            </a:r>
            <a:r>
              <a:rPr dirty="0">
                <a:latin typeface="Times New Roman"/>
                <a:cs typeface="Times New Roman"/>
              </a:rPr>
              <a:t>,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non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re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dono 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u</a:t>
            </a:r>
            <a:r>
              <a:rPr dirty="0">
                <a:latin typeface="Times New Roman"/>
                <a:cs typeface="Times New Roman"/>
              </a:rPr>
              <a:t>n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10" dirty="0">
                <a:latin typeface="Times New Roman"/>
                <a:cs typeface="Times New Roman"/>
              </a:rPr>
              <a:t>e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cra</a:t>
            </a:r>
            <a:r>
              <a:rPr spc="-10" dirty="0">
                <a:latin typeface="Times New Roman"/>
                <a:cs typeface="Times New Roman"/>
              </a:rPr>
              <a:t>ti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o, 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non </a:t>
            </a:r>
            <a:r>
              <a:rPr spc="10" dirty="0">
                <a:latin typeface="Times New Roman"/>
                <a:cs typeface="Times New Roman"/>
              </a:rPr>
              <a:t>c</a:t>
            </a:r>
            <a:r>
              <a:rPr spc="-25" dirty="0">
                <a:latin typeface="Times New Roman"/>
                <a:cs typeface="Times New Roman"/>
              </a:rPr>
              <a:t>'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ra</a:t>
            </a:r>
            <a:r>
              <a:rPr dirty="0">
                <a:latin typeface="Times New Roman"/>
                <a:cs typeface="Times New Roman"/>
              </a:rPr>
              <a:t>no n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on </a:t>
            </a:r>
            <a:r>
              <a:rPr spc="-15" dirty="0">
                <a:latin typeface="Times New Roman"/>
                <a:cs typeface="Times New Roman"/>
              </a:rPr>
              <a:t>u</a:t>
            </a:r>
            <a:r>
              <a:rPr dirty="0">
                <a:latin typeface="Times New Roman"/>
                <a:cs typeface="Times New Roman"/>
              </a:rPr>
              <a:t>n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po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15"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ti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10" dirty="0">
                <a:latin typeface="Times New Roman"/>
                <a:cs typeface="Times New Roman"/>
              </a:rPr>
              <a:t>e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a di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5" dirty="0">
                <a:latin typeface="Times New Roman"/>
                <a:cs typeface="Times New Roman"/>
              </a:rPr>
              <a:t>t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spc="-10" dirty="0">
                <a:latin typeface="Times New Roman"/>
                <a:cs typeface="Times New Roman"/>
              </a:rPr>
              <a:t>itt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no,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he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a qu</a:t>
            </a:r>
            <a:r>
              <a:rPr spc="-5" dirty="0">
                <a:latin typeface="Times New Roman"/>
                <a:cs typeface="Times New Roman"/>
              </a:rPr>
              <a:t>es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25" dirty="0">
                <a:latin typeface="Times New Roman"/>
                <a:cs typeface="Times New Roman"/>
              </a:rPr>
              <a:t>'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10" dirty="0">
                <a:latin typeface="Times New Roman"/>
                <a:cs typeface="Times New Roman"/>
              </a:rPr>
              <a:t>lt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5" dirty="0">
                <a:latin typeface="Times New Roman"/>
                <a:cs typeface="Times New Roman"/>
              </a:rPr>
              <a:t>r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e o </a:t>
            </a:r>
            <a:r>
              <a:rPr spc="-5" dirty="0">
                <a:latin typeface="Times New Roman"/>
                <a:cs typeface="Times New Roman"/>
              </a:rPr>
              <a:t>rea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0711" y="5429256"/>
            <a:ext cx="6482999" cy="2754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21005">
              <a:spcAft>
                <a:spcPts val="600"/>
              </a:spcAft>
            </a:pPr>
            <a:r>
              <a:rPr b="1" dirty="0">
                <a:latin typeface="Times New Roman"/>
                <a:cs typeface="Times New Roman"/>
              </a:rPr>
              <a:t>Fon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i</a:t>
            </a:r>
            <a:r>
              <a:rPr b="1" spc="-5" dirty="0">
                <a:latin typeface="Times New Roman"/>
                <a:cs typeface="Times New Roman"/>
              </a:rPr>
              <a:t> (</a:t>
            </a:r>
            <a:r>
              <a:rPr b="1" dirty="0">
                <a:latin typeface="Times New Roman"/>
                <a:cs typeface="Times New Roman"/>
              </a:rPr>
              <a:t>vi</a:t>
            </a:r>
            <a:r>
              <a:rPr b="1" spc="-5" dirty="0">
                <a:latin typeface="Times New Roman"/>
                <a:cs typeface="Times New Roman"/>
              </a:rPr>
              <a:t> c</a:t>
            </a:r>
            <a:r>
              <a:rPr b="1" dirty="0">
                <a:latin typeface="Times New Roman"/>
                <a:cs typeface="Times New Roman"/>
              </a:rPr>
              <a:t>on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g</a:t>
            </a:r>
            <a:r>
              <a:rPr b="1" spc="-10" dirty="0">
                <a:latin typeface="Times New Roman"/>
                <a:cs typeface="Times New Roman"/>
              </a:rPr>
              <a:t>li</a:t>
            </a:r>
            <a:r>
              <a:rPr b="1" dirty="0">
                <a:latin typeface="Times New Roman"/>
                <a:cs typeface="Times New Roman"/>
              </a:rPr>
              <a:t>o di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l</a:t>
            </a:r>
            <a:r>
              <a:rPr b="1" spc="-5" dirty="0">
                <a:latin typeface="Times New Roman"/>
                <a:cs typeface="Times New Roman"/>
              </a:rPr>
              <a:t>e</a:t>
            </a:r>
            <a:r>
              <a:rPr b="1" spc="-15" dirty="0">
                <a:latin typeface="Times New Roman"/>
                <a:cs typeface="Times New Roman"/>
              </a:rPr>
              <a:t>g</a:t>
            </a:r>
            <a:r>
              <a:rPr b="1" dirty="0">
                <a:latin typeface="Times New Roman"/>
                <a:cs typeface="Times New Roman"/>
              </a:rPr>
              <a:t>g</a:t>
            </a:r>
            <a:r>
              <a:rPr b="1" spc="-5" dirty="0">
                <a:latin typeface="Times New Roman"/>
                <a:cs typeface="Times New Roman"/>
              </a:rPr>
              <a:t>e</a:t>
            </a:r>
            <a:r>
              <a:rPr b="1" spc="-15" dirty="0">
                <a:latin typeface="Times New Roman"/>
                <a:cs typeface="Times New Roman"/>
              </a:rPr>
              <a:t>r</a:t>
            </a:r>
            <a:r>
              <a:rPr b="1" spc="-10" dirty="0">
                <a:latin typeface="Times New Roman"/>
                <a:cs typeface="Times New Roman"/>
              </a:rPr>
              <a:t>l</a:t>
            </a:r>
            <a:r>
              <a:rPr b="1" dirty="0">
                <a:latin typeface="Times New Roman"/>
                <a:cs typeface="Times New Roman"/>
              </a:rPr>
              <a:t>e 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ono p</a:t>
            </a:r>
            <a:r>
              <a:rPr b="1" spc="-15" dirty="0">
                <a:latin typeface="Times New Roman"/>
                <a:cs typeface="Times New Roman"/>
              </a:rPr>
              <a:t>a</a:t>
            </a:r>
            <a:r>
              <a:rPr b="1" spc="-5" dirty="0">
                <a:latin typeface="Times New Roman"/>
                <a:cs typeface="Times New Roman"/>
              </a:rPr>
              <a:t>recc</a:t>
            </a:r>
            <a:r>
              <a:rPr b="1" dirty="0">
                <a:latin typeface="Times New Roman"/>
                <a:cs typeface="Times New Roman"/>
              </a:rPr>
              <a:t>h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o 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n</a:t>
            </a:r>
            <a:r>
              <a:rPr b="1" spc="-20" dirty="0">
                <a:latin typeface="Times New Roman"/>
                <a:cs typeface="Times New Roman"/>
              </a:rPr>
              <a:t>t</a:t>
            </a:r>
            <a:r>
              <a:rPr b="1" spc="-5" dirty="0">
                <a:latin typeface="Times New Roman"/>
                <a:cs typeface="Times New Roman"/>
              </a:rPr>
              <a:t>eress</a:t>
            </a:r>
            <a:r>
              <a:rPr b="1" spc="-15" dirty="0">
                <a:latin typeface="Times New Roman"/>
                <a:cs typeface="Times New Roman"/>
              </a:rPr>
              <a:t>a</a:t>
            </a:r>
            <a:r>
              <a:rPr b="1" dirty="0">
                <a:latin typeface="Times New Roman"/>
                <a:cs typeface="Times New Roman"/>
              </a:rPr>
              <a:t>n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spc="-5">
                <a:latin typeface="Times New Roman"/>
                <a:cs typeface="Times New Roman"/>
              </a:rPr>
              <a:t>)</a:t>
            </a:r>
            <a:r>
              <a:rPr b="1">
                <a:latin typeface="Times New Roman"/>
                <a:cs typeface="Times New Roman"/>
              </a:rPr>
              <a:t>: </a:t>
            </a:r>
            <a:endParaRPr lang="it-IT" b="1" dirty="0" smtClean="0">
              <a:latin typeface="Times New Roman"/>
              <a:cs typeface="Times New Roman"/>
            </a:endParaRPr>
          </a:p>
          <a:p>
            <a:pPr marL="182563" marR="421005" indent="-169863">
              <a:spcAft>
                <a:spcPts val="600"/>
              </a:spcAft>
              <a:buFont typeface="Arial" pitchFamily="34" charset="0"/>
              <a:buChar char="•"/>
            </a:pPr>
            <a:r>
              <a:rPr b="1" spc="-5" smtClean="0">
                <a:solidFill>
                  <a:srgbClr val="B81013"/>
                </a:solidFill>
                <a:latin typeface="Times New Roman"/>
                <a:cs typeface="Times New Roman"/>
              </a:rPr>
              <a:t>It</a:t>
            </a:r>
            <a:r>
              <a:rPr b="1" spc="-10" smtClean="0">
                <a:solidFill>
                  <a:srgbClr val="B81013"/>
                </a:solidFill>
                <a:latin typeface="Times New Roman"/>
                <a:cs typeface="Times New Roman"/>
              </a:rPr>
              <a:t>'</a:t>
            </a:r>
            <a:r>
              <a:rPr b="1" smtClean="0">
                <a:solidFill>
                  <a:srgbClr val="B81013"/>
                </a:solidFill>
                <a:latin typeface="Times New Roman"/>
                <a:cs typeface="Times New Roman"/>
              </a:rPr>
              <a:t>s</a:t>
            </a:r>
            <a:r>
              <a:rPr b="1" spc="-5" smtClean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he 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e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nd 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o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f</a:t>
            </a:r>
            <a:r>
              <a:rPr b="1" spc="10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t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h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e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srgbClr val="B81013"/>
                </a:solidFill>
                <a:latin typeface="Times New Roman"/>
                <a:cs typeface="Times New Roman"/>
              </a:rPr>
              <a:t>w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e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b as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w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e </a:t>
            </a:r>
            <a:r>
              <a:rPr b="1" spc="-25" dirty="0">
                <a:solidFill>
                  <a:srgbClr val="B81013"/>
                </a:solidFill>
                <a:latin typeface="Times New Roman"/>
                <a:cs typeface="Times New Roman"/>
              </a:rPr>
              <a:t>k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now</a:t>
            </a:r>
            <a:r>
              <a:rPr b="1" spc="15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i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t</a:t>
            </a:r>
            <a:endParaRPr>
              <a:latin typeface="Times New Roman"/>
              <a:cs typeface="Times New Roman"/>
            </a:endParaRPr>
          </a:p>
          <a:p>
            <a:pPr marL="1825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Wu 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M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i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n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g: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F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et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i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c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i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s</a:t>
            </a:r>
            <a:r>
              <a:rPr b="1" spc="-20" dirty="0">
                <a:solidFill>
                  <a:srgbClr val="B81013"/>
                </a:solidFill>
                <a:latin typeface="Times New Roman"/>
                <a:cs typeface="Times New Roman"/>
              </a:rPr>
              <a:t>m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o d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e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ll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a </a:t>
            </a:r>
            <a:r>
              <a:rPr b="1" spc="-20" dirty="0">
                <a:solidFill>
                  <a:srgbClr val="B81013"/>
                </a:solidFill>
                <a:latin typeface="Times New Roman"/>
                <a:cs typeface="Times New Roman"/>
              </a:rPr>
              <a:t>m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erc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e d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i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g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i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a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l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e e 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s</a:t>
            </a:r>
            <a:r>
              <a:rPr b="1" spc="5" dirty="0">
                <a:solidFill>
                  <a:srgbClr val="B81013"/>
                </a:solidFill>
                <a:latin typeface="Times New Roman"/>
                <a:cs typeface="Times New Roman"/>
              </a:rPr>
              <a:t>f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r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u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tt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a</a:t>
            </a:r>
            <a:r>
              <a:rPr b="1" spc="-20" dirty="0">
                <a:solidFill>
                  <a:srgbClr val="B81013"/>
                </a:solidFill>
                <a:latin typeface="Times New Roman"/>
                <a:cs typeface="Times New Roman"/>
              </a:rPr>
              <a:t>m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e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n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o na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sc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o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st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o</a:t>
            </a:r>
            <a:endParaRPr>
              <a:latin typeface="Times New Roman"/>
              <a:cs typeface="Times New Roman"/>
            </a:endParaRPr>
          </a:p>
          <a:p>
            <a:pPr marL="182563" marR="5080" indent="-169863">
              <a:spcAft>
                <a:spcPts val="600"/>
              </a:spcAft>
              <a:buFont typeface="Arial" pitchFamily="34" charset="0"/>
              <a:buChar char="•"/>
            </a:pP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What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Th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e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y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K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n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o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w</a:t>
            </a:r>
            <a:r>
              <a:rPr b="1" spc="5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(</a:t>
            </a:r>
            <a:r>
              <a:rPr spc="-10" dirty="0">
                <a:latin typeface="Times New Roman"/>
                <a:cs typeface="Times New Roman"/>
              </a:rPr>
              <a:t>ill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 un 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odo </a:t>
            </a:r>
            <a:r>
              <a:rPr spc="-5" dirty="0">
                <a:latin typeface="Times New Roman"/>
                <a:cs typeface="Times New Roman"/>
              </a:rPr>
              <a:t>ac</a:t>
            </a:r>
            <a:r>
              <a:rPr spc="-1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spc="-5" dirty="0">
                <a:latin typeface="Times New Roman"/>
                <a:cs typeface="Times New Roman"/>
              </a:rPr>
              <a:t>ra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 qu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sa</a:t>
            </a:r>
            <a:r>
              <a:rPr dirty="0">
                <a:latin typeface="Times New Roman"/>
                <a:cs typeface="Times New Roman"/>
              </a:rPr>
              <a:t>nno di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>
                <a:latin typeface="Times New Roman"/>
                <a:cs typeface="Times New Roman"/>
              </a:rPr>
              <a:t>) </a:t>
            </a:r>
            <a:endParaRPr lang="it-IT" dirty="0" smtClean="0">
              <a:latin typeface="Times New Roman"/>
              <a:cs typeface="Times New Roman"/>
            </a:endParaRPr>
          </a:p>
          <a:p>
            <a:pPr marL="12700" marR="5080">
              <a:spcBef>
                <a:spcPts val="600"/>
              </a:spcBef>
              <a:spcAft>
                <a:spcPts val="600"/>
              </a:spcAft>
            </a:pPr>
            <a:r>
              <a:rPr b="1" spc="-25" smtClean="0">
                <a:latin typeface="Times New Roman"/>
                <a:cs typeface="Times New Roman"/>
              </a:rPr>
              <a:t>F</a:t>
            </a:r>
            <a:r>
              <a:rPr b="1" smtClean="0">
                <a:latin typeface="Times New Roman"/>
                <a:cs typeface="Times New Roman"/>
              </a:rPr>
              <a:t>on</a:t>
            </a:r>
            <a:r>
              <a:rPr b="1" spc="-10" smtClean="0">
                <a:latin typeface="Times New Roman"/>
                <a:cs typeface="Times New Roman"/>
              </a:rPr>
              <a:t>t</a:t>
            </a:r>
            <a:r>
              <a:rPr b="1" smtClean="0">
                <a:latin typeface="Times New Roman"/>
                <a:cs typeface="Times New Roman"/>
              </a:rPr>
              <a:t>e</a:t>
            </a:r>
            <a:r>
              <a:rPr b="1" spc="10" smtClean="0">
                <a:latin typeface="Times New Roman"/>
                <a:cs typeface="Times New Roman"/>
              </a:rPr>
              <a:t> </a:t>
            </a:r>
            <a:r>
              <a:rPr b="1" spc="5" dirty="0">
                <a:latin typeface="Times New Roman"/>
                <a:cs typeface="Times New Roman"/>
              </a:rPr>
              <a:t>i</a:t>
            </a:r>
            <a:r>
              <a:rPr b="1" spc="-5" dirty="0">
                <a:latin typeface="Times New Roman"/>
                <a:cs typeface="Times New Roman"/>
              </a:rPr>
              <a:t>m</a:t>
            </a:r>
            <a:r>
              <a:rPr b="1" spc="-20" dirty="0">
                <a:latin typeface="Times New Roman"/>
                <a:cs typeface="Times New Roman"/>
              </a:rPr>
              <a:t>m</a:t>
            </a:r>
            <a:r>
              <a:rPr b="1" spc="-5" dirty="0">
                <a:latin typeface="Times New Roman"/>
                <a:cs typeface="Times New Roman"/>
              </a:rPr>
              <a:t>a</a:t>
            </a:r>
            <a:r>
              <a:rPr b="1" dirty="0">
                <a:latin typeface="Times New Roman"/>
                <a:cs typeface="Times New Roman"/>
              </a:rPr>
              <a:t>g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n</a:t>
            </a:r>
            <a:r>
              <a:rPr b="1" spc="-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:</a:t>
            </a:r>
            <a:endParaRPr b="1">
              <a:latin typeface="Times New Roman"/>
              <a:cs typeface="Times New Roman"/>
            </a:endParaRPr>
          </a:p>
          <a:p>
            <a:pPr marL="1825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Fa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ce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b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ook</a:t>
            </a:r>
            <a:r>
              <a:rPr b="1" spc="-25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srgbClr val="B81013"/>
                </a:solidFill>
                <a:latin typeface="Times New Roman"/>
                <a:cs typeface="Times New Roman"/>
              </a:rPr>
              <a:t>C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a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r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ds</a:t>
            </a:r>
            <a:endParaRPr>
              <a:latin typeface="Times New Roman"/>
              <a:cs typeface="Times New Roman"/>
            </a:endParaRPr>
          </a:p>
          <a:p>
            <a:pPr marL="1825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B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i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g B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r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o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h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e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r 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i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s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Wa</a:t>
            </a:r>
            <a:r>
              <a:rPr b="1" spc="-5" dirty="0">
                <a:solidFill>
                  <a:srgbClr val="B81013"/>
                </a:solidFill>
                <a:latin typeface="Times New Roman"/>
                <a:cs typeface="Times New Roman"/>
              </a:rPr>
              <a:t>tc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h</a:t>
            </a:r>
            <a:r>
              <a:rPr b="1" spc="-10" dirty="0">
                <a:solidFill>
                  <a:srgbClr val="B81013"/>
                </a:solidFill>
                <a:latin typeface="Times New Roman"/>
                <a:cs typeface="Times New Roman"/>
              </a:rPr>
              <a:t>i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ng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y</a:t>
            </a:r>
            <a:r>
              <a:rPr b="1" spc="-15" dirty="0">
                <a:solidFill>
                  <a:srgbClr val="B81013"/>
                </a:solidFill>
                <a:latin typeface="Times New Roman"/>
                <a:cs typeface="Times New Roman"/>
              </a:rPr>
              <a:t>o</a:t>
            </a:r>
            <a:r>
              <a:rPr b="1" dirty="0">
                <a:solidFill>
                  <a:srgbClr val="B81013"/>
                </a:solidFill>
                <a:latin typeface="Times New Roman"/>
                <a:cs typeface="Times New Roman"/>
              </a:rPr>
              <a:t>u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4290" y="285720"/>
            <a:ext cx="6429420" cy="4857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>
                <a:solidFill>
                  <a:srgbClr val="FF0000"/>
                </a:solidFill>
              </a:rPr>
              <a:t>Nudo mio malgrado</a:t>
            </a:r>
            <a:endParaRPr lang="it-IT" i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04664" y="1787691"/>
            <a:ext cx="61566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E' piuttosto ovvio che se si vuol usare internet in modo partecipativo, iscrivendosi quindi a forum, social network e chat, è necessario sacrificare parte della propria privacy.</a:t>
            </a:r>
          </a:p>
          <a:p>
            <a:pPr algn="just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Su siti come </a:t>
            </a:r>
            <a:r>
              <a:rPr lang="it-IT" dirty="0" err="1" smtClean="0"/>
              <a:t>Facebook</a:t>
            </a:r>
            <a:r>
              <a:rPr lang="it-IT" dirty="0" smtClean="0"/>
              <a:t> si è obbligati a dare il nome vero, su altri siti è comunque necessario lasciare un indirizzo </a:t>
            </a:r>
            <a:r>
              <a:rPr lang="it-IT" dirty="0" err="1" smtClean="0"/>
              <a:t>Email</a:t>
            </a:r>
            <a:r>
              <a:rPr lang="it-IT" dirty="0" smtClean="0"/>
              <a:t> tramite il quale è possibile, volendo, risalire al suo proprietario.</a:t>
            </a:r>
          </a:p>
          <a:p>
            <a:pPr algn="just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In sostanza, nell'uso normale di internet l'anonimato non può esistere e se qualcuno fosse interessato a sapere chi siamo ed avesse talento e competenze giuste di </a:t>
            </a:r>
            <a:r>
              <a:rPr lang="it-IT" dirty="0" err="1" smtClean="0"/>
              <a:t>hacking</a:t>
            </a:r>
            <a:r>
              <a:rPr lang="it-IT" dirty="0" smtClean="0"/>
              <a:t>, potrebbe teoricamente sapere tutto di noi.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Privacy online significa invece mantenere riservate alcune informazioni sensibili, come il numero della nostra carta di credito, le nostre password, il dove siamo in ogni momento, cosa cerchiamo su internet e cosi via.</a:t>
            </a:r>
          </a:p>
          <a:p>
            <a:pPr algn="just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Approfondiamo meglio questi aspetti spesso sottovalutati nell’uso quotidiano di …</a:t>
            </a:r>
          </a:p>
          <a:p>
            <a:pPr algn="just"/>
            <a:endParaRPr lang="it-IT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58670" y="347532"/>
            <a:ext cx="5829300" cy="1960033"/>
          </a:xfrm>
        </p:spPr>
        <p:txBody>
          <a:bodyPr/>
          <a:lstStyle/>
          <a:p>
            <a:r>
              <a:rPr lang="it-IT" b="1" i="1" dirty="0" err="1" smtClean="0">
                <a:solidFill>
                  <a:srgbClr val="FF0000"/>
                </a:solidFill>
              </a:rPr>
              <a:t>Facebook</a:t>
            </a:r>
            <a:r>
              <a:rPr lang="it-IT" b="1" i="1" dirty="0" smtClean="0">
                <a:solidFill>
                  <a:srgbClr val="FF0000"/>
                </a:solidFill>
              </a:rPr>
              <a:t> e Google: </a:t>
            </a:r>
            <a:br>
              <a:rPr lang="it-IT" b="1" i="1" dirty="0" smtClean="0">
                <a:solidFill>
                  <a:srgbClr val="FF0000"/>
                </a:solidFill>
              </a:rPr>
            </a:br>
            <a:r>
              <a:rPr lang="it-IT" b="1" i="1" dirty="0" smtClean="0">
                <a:solidFill>
                  <a:srgbClr val="FF0000"/>
                </a:solidFill>
              </a:rPr>
              <a:t>I grandi fratelli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53036" y="8331905"/>
            <a:ext cx="1764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solidFill>
                  <a:srgbClr val="0070C0"/>
                </a:solidFill>
              </a:rPr>
              <a:t>Per saperne di più </a:t>
            </a:r>
            <a:endParaRPr lang="it-IT" sz="1400" b="1" dirty="0">
              <a:solidFill>
                <a:srgbClr val="0070C0"/>
              </a:solidFill>
            </a:endParaRPr>
          </a:p>
        </p:txBody>
      </p:sp>
      <p:sp>
        <p:nvSpPr>
          <p:cNvPr id="6" name="Freccia a destra 5">
            <a:hlinkClick r:id="rId2" action="ppaction://hlinkfile"/>
          </p:cNvPr>
          <p:cNvSpPr/>
          <p:nvPr/>
        </p:nvSpPr>
        <p:spPr>
          <a:xfrm>
            <a:off x="5400382" y="8152888"/>
            <a:ext cx="1052954" cy="66675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i="1" dirty="0" err="1" smtClean="0">
                <a:solidFill>
                  <a:schemeClr val="accent2"/>
                </a:solidFill>
              </a:rPr>
              <a:t>All</a:t>
            </a:r>
            <a:r>
              <a:rPr lang="it-IT" sz="1400" b="1" i="1" dirty="0" smtClean="0">
                <a:solidFill>
                  <a:schemeClr val="accent2"/>
                </a:solidFill>
              </a:rPr>
              <a:t>. 10</a:t>
            </a:r>
            <a:endParaRPr lang="it-IT" sz="1400" b="1" dirty="0"/>
          </a:p>
        </p:txBody>
      </p:sp>
      <p:pic>
        <p:nvPicPr>
          <p:cNvPr id="8" name="Immagine 7" descr="arton32788-407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236" y="2339752"/>
            <a:ext cx="2530692" cy="574112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780928" y="2267744"/>
            <a:ext cx="3672408" cy="5972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it-IT" sz="1400" dirty="0" smtClean="0"/>
              <a:t>Nell'era del </a:t>
            </a:r>
            <a:r>
              <a:rPr lang="it-IT" sz="1400" b="1" dirty="0" smtClean="0">
                <a:solidFill>
                  <a:srgbClr val="0000FF"/>
                </a:solidFill>
              </a:rPr>
              <a:t>"</a:t>
            </a:r>
            <a:r>
              <a:rPr lang="it-IT" sz="1400" b="1" dirty="0" err="1" smtClean="0">
                <a:solidFill>
                  <a:srgbClr val="0000FF"/>
                </a:solidFill>
              </a:rPr>
              <a:t>Frictionless</a:t>
            </a:r>
            <a:r>
              <a:rPr lang="it-IT" sz="1400" b="1" dirty="0" smtClean="0">
                <a:solidFill>
                  <a:srgbClr val="0000FF"/>
                </a:solidFill>
              </a:rPr>
              <a:t> </a:t>
            </a:r>
            <a:r>
              <a:rPr lang="it-IT" sz="1400" b="1" dirty="0" err="1" smtClean="0">
                <a:solidFill>
                  <a:srgbClr val="0000FF"/>
                </a:solidFill>
              </a:rPr>
              <a:t>Sharing</a:t>
            </a:r>
            <a:r>
              <a:rPr lang="it-IT" sz="1400" b="1" dirty="0" smtClean="0">
                <a:solidFill>
                  <a:srgbClr val="0000FF"/>
                </a:solidFill>
              </a:rPr>
              <a:t>" </a:t>
            </a:r>
            <a:r>
              <a:rPr lang="it-IT" sz="1400" dirty="0" smtClean="0">
                <a:solidFill>
                  <a:srgbClr val="C00000"/>
                </a:solidFill>
              </a:rPr>
              <a:t>(</a:t>
            </a:r>
            <a:r>
              <a:rPr lang="it-IT" sz="1400" b="1" i="1" dirty="0" smtClean="0">
                <a:solidFill>
                  <a:schemeClr val="accent2"/>
                </a:solidFill>
              </a:rPr>
              <a:t>Allegato 9</a:t>
            </a:r>
            <a:r>
              <a:rPr lang="it-IT" sz="1400" dirty="0" smtClean="0">
                <a:solidFill>
                  <a:srgbClr val="C00000"/>
                </a:solidFill>
              </a:rPr>
              <a:t>)</a:t>
            </a:r>
            <a:r>
              <a:rPr lang="it-IT" sz="1400" dirty="0" smtClean="0"/>
              <a:t> Google sa il tuo vero nome e cognome, in base alle tue mail (che controlla con dei programmi) sa anche quando stai per laurearti, per andare in vacanze e per sposarti. Conosce pure i tuoi maggiori interessi, per non parlare delle cose che cerchi. Trovi conferma di tutto ciò dalle pubblicità che compaiono sui siti dove navighi </a:t>
            </a:r>
            <a:r>
              <a:rPr lang="it-IT" sz="1400" dirty="0" smtClean="0">
                <a:solidFill>
                  <a:srgbClr val="FF0000"/>
                </a:solidFill>
              </a:rPr>
              <a:t>(</a:t>
            </a:r>
            <a:r>
              <a:rPr lang="it-IT" sz="1400" dirty="0" err="1" smtClean="0">
                <a:solidFill>
                  <a:srgbClr val="FF0000"/>
                </a:solidFill>
              </a:rPr>
              <a:t>adsense</a:t>
            </a:r>
            <a:r>
              <a:rPr lang="it-IT" sz="1400" dirty="0" smtClean="0">
                <a:solidFill>
                  <a:srgbClr val="FF0000"/>
                </a:solidFill>
              </a:rPr>
              <a:t> è di big G</a:t>
            </a:r>
            <a:r>
              <a:rPr lang="it-IT" sz="1400" dirty="0" smtClean="0"/>
              <a:t>). Non è il solo servizio a saperlo. Tra di loro il colosso più potente, </a:t>
            </a:r>
            <a:r>
              <a:rPr lang="it-IT" sz="1400" dirty="0" err="1" smtClean="0"/>
              <a:t>Facebook</a:t>
            </a:r>
            <a:r>
              <a:rPr lang="it-IT" sz="1400" dirty="0" smtClean="0"/>
              <a:t>, vuole proporsi come un "servizio d'</a:t>
            </a:r>
            <a:r>
              <a:rPr lang="it-IT" sz="1400" dirty="0" err="1" smtClean="0"/>
              <a:t>indentità</a:t>
            </a:r>
            <a:r>
              <a:rPr lang="it-IT" sz="1400" dirty="0" smtClean="0"/>
              <a:t>". Di questo passo, in futuro, ci chiederanno </a:t>
            </a:r>
            <a:r>
              <a:rPr lang="it-IT" sz="1400" dirty="0" err="1" smtClean="0"/>
              <a:t>un'account</a:t>
            </a:r>
            <a:r>
              <a:rPr lang="it-IT" sz="1400" dirty="0" smtClean="0"/>
              <a:t> </a:t>
            </a:r>
            <a:r>
              <a:rPr lang="it-IT" sz="1400" dirty="0" err="1" smtClean="0"/>
              <a:t>facebook</a:t>
            </a:r>
            <a:r>
              <a:rPr lang="it-IT" sz="1400" dirty="0" smtClean="0"/>
              <a:t> al posto della carta d'identità (in Olanda è già successo).</a:t>
            </a:r>
          </a:p>
          <a:p>
            <a:pPr algn="just">
              <a:lnSpc>
                <a:spcPct val="114000"/>
              </a:lnSpc>
            </a:pPr>
            <a:r>
              <a:rPr lang="it-IT" sz="1400" dirty="0" smtClean="0"/>
              <a:t>Se usi </a:t>
            </a:r>
            <a:r>
              <a:rPr lang="it-IT" sz="1400" b="1" dirty="0" smtClean="0"/>
              <a:t>Google</a:t>
            </a:r>
            <a:r>
              <a:rPr lang="it-IT" sz="1400" dirty="0" smtClean="0"/>
              <a:t> come una persona normale è probabile che tu abbia il tuo vero nome sull'account di posta, se poi non ti limiti ad usare soltanto </a:t>
            </a:r>
            <a:r>
              <a:rPr lang="it-IT" sz="1400" b="1" dirty="0" err="1" smtClean="0"/>
              <a:t>Gmail</a:t>
            </a:r>
            <a:r>
              <a:rPr lang="it-IT" sz="1400" dirty="0" smtClean="0"/>
              <a:t> allora probabilmente hai le tue foto su </a:t>
            </a:r>
            <a:r>
              <a:rPr lang="it-IT" sz="1400" b="1" dirty="0" err="1" smtClean="0"/>
              <a:t>Picasa</a:t>
            </a:r>
            <a:r>
              <a:rPr lang="it-IT" sz="1400" dirty="0" smtClean="0"/>
              <a:t>. E a questo aggiungi il fatto che forse sei entrato - o entrerai - su </a:t>
            </a:r>
            <a:r>
              <a:rPr lang="it-IT" sz="1400" b="1" dirty="0" err="1" smtClean="0">
                <a:hlinkClick r:id="rId4"/>
              </a:rPr>
              <a:t>GooglePlus</a:t>
            </a:r>
            <a:r>
              <a:rPr lang="it-IT" sz="1400" dirty="0" smtClean="0"/>
              <a:t>. Allora è fatta: la schedatura  è completa, dettagliata e  in continuo divenire. C’è qualcuno – o molti – che ti conoscono meglio di te stesso.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4664" y="347531"/>
            <a:ext cx="6172200" cy="1524000"/>
          </a:xfrm>
        </p:spPr>
        <p:txBody>
          <a:bodyPr>
            <a:normAutofit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Come </a:t>
            </a:r>
            <a:r>
              <a:rPr lang="it-IT" b="1" i="1" dirty="0">
                <a:solidFill>
                  <a:srgbClr val="FF0000"/>
                </a:solidFill>
              </a:rPr>
              <a:t>ci vede Google e cosa sa di noi?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12676" y="1835696"/>
            <a:ext cx="58326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/>
              <a:t>Google è molto più che un sito di ricerca di informazioni su internet, è anche l'azienda che possiede alcuni dei più usati prodotti di informatica, web e tecnologia come, per esempio: </a:t>
            </a:r>
            <a:r>
              <a:rPr lang="it-IT" sz="1400" b="1" dirty="0" err="1" smtClean="0"/>
              <a:t>Gmail</a:t>
            </a:r>
            <a:r>
              <a:rPr lang="it-IT" sz="1400" b="1" dirty="0"/>
              <a:t>, Google </a:t>
            </a:r>
            <a:r>
              <a:rPr lang="it-IT" sz="1400" b="1" dirty="0" err="1"/>
              <a:t>Maps</a:t>
            </a:r>
            <a:r>
              <a:rPr lang="it-IT" sz="1400" b="1" dirty="0"/>
              <a:t>, </a:t>
            </a:r>
            <a:r>
              <a:rPr lang="it-IT" sz="1400" b="1" dirty="0" err="1"/>
              <a:t>Youtube</a:t>
            </a:r>
            <a:r>
              <a:rPr lang="it-IT" sz="1400" b="1" dirty="0"/>
              <a:t>, </a:t>
            </a:r>
            <a:r>
              <a:rPr lang="it-IT" sz="1400" b="1" dirty="0" err="1"/>
              <a:t>Chrome</a:t>
            </a:r>
            <a:r>
              <a:rPr lang="it-IT" sz="1400" b="1" dirty="0"/>
              <a:t>, </a:t>
            </a:r>
            <a:r>
              <a:rPr lang="it-IT" sz="1400" b="1" dirty="0" err="1"/>
              <a:t>Android</a:t>
            </a:r>
            <a:r>
              <a:rPr lang="it-IT" sz="1400" dirty="0"/>
              <a:t>, solo per citarne alcuni.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12676" y="2939819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/>
              <a:t>Dall'uso di questi e di altri servizi e prodotti </a:t>
            </a:r>
            <a:r>
              <a:rPr lang="it-IT" sz="1400" b="1" dirty="0"/>
              <a:t>Google raccoglie dati personali su ciascuno di noi</a:t>
            </a:r>
            <a:r>
              <a:rPr lang="it-IT" sz="1400" dirty="0" smtClean="0"/>
              <a:t>. La </a:t>
            </a:r>
            <a:r>
              <a:rPr lang="it-IT" sz="1400" dirty="0"/>
              <a:t>maggior parte di queste informazioni sono private e utilizzabili in modo utile per avere un registro di eventi come, per esempio, delle ricerche fatte su internet, dei video visti o dei posti in cui siamo stati</a:t>
            </a:r>
            <a:r>
              <a:rPr lang="it-IT" sz="1400" dirty="0" smtClean="0"/>
              <a:t>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12676" y="5171291"/>
            <a:ext cx="58326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Si può rimanere davvero stupiti nello </a:t>
            </a:r>
            <a:r>
              <a:rPr lang="it-IT" sz="1400" b="1" dirty="0" smtClean="0"/>
              <a:t>scoprire quante cose Google sa di noi</a:t>
            </a:r>
            <a:r>
              <a:rPr lang="it-IT" sz="1400" dirty="0" smtClean="0"/>
              <a:t>, quanti dati ha memorizzato e quante informazioni strettamente personali possono essere lette da estranei se avessero accesso al nostro account Google.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12676" y="4067944"/>
            <a:ext cx="58326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La logica del “registro di eventi” è ufficialmente </a:t>
            </a:r>
            <a:r>
              <a:rPr lang="it-IT" sz="1400" u="sng" dirty="0" smtClean="0">
                <a:solidFill>
                  <a:srgbClr val="FF0000"/>
                </a:solidFill>
              </a:rPr>
              <a:t>l’unica</a:t>
            </a:r>
            <a:r>
              <a:rPr lang="it-IT" sz="1400" dirty="0" smtClean="0"/>
              <a:t> </a:t>
            </a:r>
            <a:r>
              <a:rPr lang="it-IT" sz="1400" u="sng" dirty="0" smtClean="0">
                <a:solidFill>
                  <a:srgbClr val="FF0000"/>
                </a:solidFill>
              </a:rPr>
              <a:t>ragio</a:t>
            </a:r>
            <a:r>
              <a:rPr lang="it-IT" sz="1400" dirty="0" smtClean="0">
                <a:solidFill>
                  <a:srgbClr val="FF0000"/>
                </a:solidFill>
              </a:rPr>
              <a:t>ne</a:t>
            </a:r>
            <a:r>
              <a:rPr lang="it-IT" sz="1400" dirty="0" smtClean="0"/>
              <a:t> dell’ingerenza di google nella nostra privacy. Per avere un’idea di come opera Google e quali “buoni motivi” adduce  per la raccolta dei nostri dati personali, basta dare un’occhiata al video “</a:t>
            </a:r>
            <a:r>
              <a:rPr lang="it-IT" sz="1400" dirty="0" smtClean="0">
                <a:hlinkClick r:id="rId2"/>
              </a:rPr>
              <a:t>Privacy Policy Update</a:t>
            </a:r>
            <a:r>
              <a:rPr lang="it-IT" sz="1400" dirty="0" smtClean="0"/>
              <a:t>” </a:t>
            </a:r>
            <a:endParaRPr lang="it-IT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12676" y="6156176"/>
            <a:ext cx="58326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L’azienda di Mountain </a:t>
            </a:r>
            <a:r>
              <a:rPr lang="it-IT" sz="1400" dirty="0" err="1" smtClean="0"/>
              <a:t>View</a:t>
            </a:r>
            <a:r>
              <a:rPr lang="it-IT" sz="1400" dirty="0" smtClean="0"/>
              <a:t> ha infatti nel suo core-business</a:t>
            </a:r>
            <a:r>
              <a:rPr lang="it-IT" sz="1400" b="1" dirty="0" smtClean="0">
                <a:solidFill>
                  <a:srgbClr val="FF0000"/>
                </a:solidFill>
              </a:rPr>
              <a:t> l’erogazione di ottimi servizi gratuiti </a:t>
            </a:r>
            <a:r>
              <a:rPr lang="it-IT" sz="1400" dirty="0" smtClean="0"/>
              <a:t>(</a:t>
            </a:r>
            <a:r>
              <a:rPr lang="it-IT" sz="1400" dirty="0" err="1" smtClean="0"/>
              <a:t>Gmail</a:t>
            </a:r>
            <a:r>
              <a:rPr lang="it-IT" sz="1400" dirty="0" smtClean="0"/>
              <a:t>, </a:t>
            </a:r>
            <a:r>
              <a:rPr lang="it-IT" sz="1400" dirty="0" err="1" smtClean="0"/>
              <a:t>Maps</a:t>
            </a:r>
            <a:r>
              <a:rPr lang="it-IT" sz="1400" dirty="0" smtClean="0"/>
              <a:t>, </a:t>
            </a:r>
            <a:r>
              <a:rPr lang="it-IT" sz="1400" dirty="0" err="1" smtClean="0"/>
              <a:t>Docs</a:t>
            </a:r>
            <a:r>
              <a:rPr lang="it-IT" sz="1400" dirty="0" smtClean="0"/>
              <a:t>, </a:t>
            </a:r>
            <a:r>
              <a:rPr lang="it-IT" sz="1400" dirty="0" err="1" smtClean="0"/>
              <a:t>ecc</a:t>
            </a:r>
            <a:r>
              <a:rPr lang="it-IT" sz="1400" dirty="0" smtClean="0"/>
              <a:t>…) in cambio dell’acquisizione di </a:t>
            </a:r>
            <a:r>
              <a:rPr lang="it-IT" sz="1400" b="1" dirty="0" smtClean="0">
                <a:solidFill>
                  <a:srgbClr val="FF0000"/>
                </a:solidFill>
              </a:rPr>
              <a:t>dati personali, come per esempio la cronologia delle ricerche e la </a:t>
            </a:r>
            <a:r>
              <a:rPr lang="it-IT" sz="1400" b="1" dirty="0" err="1" smtClean="0">
                <a:solidFill>
                  <a:srgbClr val="FF0000"/>
                </a:solidFill>
              </a:rPr>
              <a:t>geolocaliz-zazione</a:t>
            </a:r>
            <a:r>
              <a:rPr lang="it-IT" sz="1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it-IT" sz="1400" dirty="0" smtClean="0"/>
              <a:t>Google raccoglie quindi dati riservati in cambio dell’offerta di prodotti “</a:t>
            </a:r>
            <a:r>
              <a:rPr lang="it-IT" sz="1400" dirty="0" err="1" smtClean="0"/>
              <a:t>free-to-use</a:t>
            </a:r>
            <a:r>
              <a:rPr lang="it-IT" sz="1400" dirty="0" smtClean="0"/>
              <a:t>”; Dati che poi vengono “venduti” agli </a:t>
            </a:r>
            <a:r>
              <a:rPr lang="it-IT" sz="1400" dirty="0" err="1" smtClean="0"/>
              <a:t>inserizionisti</a:t>
            </a:r>
            <a:r>
              <a:rPr lang="it-IT" sz="1400" dirty="0" smtClean="0"/>
              <a:t> pubblicitari per campagne di marketing mirate.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12676" y="7884368"/>
            <a:ext cx="5886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</a:rPr>
              <a:t>Ma esattamente quali informazioni personali raccoglie Google e come possiamo prenderne coscienza? </a:t>
            </a:r>
            <a:endParaRPr lang="it-IT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5 link per capire cosa Google sa di noi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0658" y="1993767"/>
            <a:ext cx="6172200" cy="6034617"/>
          </a:xfrm>
        </p:spPr>
        <p:txBody>
          <a:bodyPr>
            <a:normAutofit/>
          </a:bodyPr>
          <a:lstStyle/>
          <a:p>
            <a:pPr marL="173038" indent="-173038"/>
            <a:r>
              <a:rPr lang="it-IT" sz="2400" b="1" dirty="0" smtClean="0"/>
              <a:t>Cronologia web</a:t>
            </a:r>
            <a:r>
              <a:rPr lang="it-IT" sz="2400" dirty="0" smtClean="0"/>
              <a:t>: </a:t>
            </a:r>
          </a:p>
          <a:p>
            <a:pPr marL="173038" indent="0" algn="just">
              <a:lnSpc>
                <a:spcPct val="120000"/>
              </a:lnSpc>
              <a:buNone/>
            </a:pPr>
            <a:r>
              <a:rPr lang="it-IT" sz="2300" dirty="0" smtClean="0"/>
              <a:t>lo strumento raccoglie l’elenco delle ricerche effettuate su Google negli ultimi </a:t>
            </a:r>
            <a:r>
              <a:rPr lang="it-IT" sz="2300" dirty="0" smtClean="0">
                <a:solidFill>
                  <a:srgbClr val="FF0000"/>
                </a:solidFill>
              </a:rPr>
              <a:t>28 giorni</a:t>
            </a:r>
            <a:r>
              <a:rPr lang="it-IT" sz="2300" dirty="0" smtClean="0"/>
              <a:t>.</a:t>
            </a:r>
          </a:p>
          <a:p>
            <a:pPr marL="84138" indent="0" algn="just">
              <a:buNone/>
            </a:pPr>
            <a:r>
              <a:rPr lang="it-IT" sz="2300" dirty="0" smtClean="0"/>
              <a:t> - Link: </a:t>
            </a:r>
            <a:r>
              <a:rPr lang="it-IT" sz="2300" dirty="0" smtClean="0">
                <a:hlinkClick r:id="rId2"/>
              </a:rPr>
              <a:t>https://history.google.com/</a:t>
            </a:r>
            <a:endParaRPr lang="it-IT" sz="2300" dirty="0" smtClean="0"/>
          </a:p>
          <a:p>
            <a:pPr marL="173038" indent="-173038" algn="just">
              <a:spcBef>
                <a:spcPts val="1800"/>
              </a:spcBef>
            </a:pPr>
            <a:r>
              <a:rPr lang="it-IT" sz="2400" b="1" dirty="0" smtClean="0"/>
              <a:t>Dispositivi: </a:t>
            </a:r>
          </a:p>
          <a:p>
            <a:pPr marL="173038" indent="0" algn="just">
              <a:buNone/>
            </a:pPr>
            <a:r>
              <a:rPr lang="it-IT" sz="2300" dirty="0" smtClean="0"/>
              <a:t>l’elenco dei dispositivi (</a:t>
            </a:r>
            <a:r>
              <a:rPr lang="it-IT" sz="2300" dirty="0" err="1" smtClean="0"/>
              <a:t>smartphone</a:t>
            </a:r>
            <a:r>
              <a:rPr lang="it-IT" sz="2300" dirty="0" smtClean="0"/>
              <a:t>, </a:t>
            </a:r>
            <a:r>
              <a:rPr lang="it-IT" sz="2300" dirty="0" err="1" smtClean="0"/>
              <a:t>tablet</a:t>
            </a:r>
            <a:r>
              <a:rPr lang="it-IT" sz="2300" dirty="0" smtClean="0"/>
              <a:t> e </a:t>
            </a:r>
            <a:r>
              <a:rPr lang="it-IT" sz="2300" dirty="0" err="1" smtClean="0"/>
              <a:t>pc</a:t>
            </a:r>
            <a:r>
              <a:rPr lang="it-IT" sz="2300" dirty="0" smtClean="0"/>
              <a:t>) utilizzati per accedere ai servizi di Google.</a:t>
            </a:r>
          </a:p>
          <a:p>
            <a:pPr marL="84138" indent="0" algn="just">
              <a:buNone/>
            </a:pPr>
            <a:r>
              <a:rPr lang="it-IT" sz="2300" dirty="0" smtClean="0"/>
              <a:t> - Link: </a:t>
            </a:r>
            <a:r>
              <a:rPr lang="it-IT" sz="2300" dirty="0" smtClean="0">
                <a:hlinkClick r:id="rId3"/>
              </a:rPr>
              <a:t>https://security.google.com/settings/</a:t>
            </a:r>
          </a:p>
          <a:p>
            <a:pPr marL="895350" indent="0" algn="just">
              <a:buNone/>
            </a:pPr>
            <a:r>
              <a:rPr lang="it-IT" sz="2300" dirty="0" smtClean="0">
                <a:hlinkClick r:id="rId3"/>
              </a:rPr>
              <a:t> security/ </a:t>
            </a:r>
            <a:r>
              <a:rPr lang="it-IT" sz="2300" dirty="0" err="1" smtClean="0">
                <a:hlinkClick r:id="rId3"/>
              </a:rPr>
              <a:t>activity</a:t>
            </a:r>
            <a:endParaRPr lang="it-IT" sz="2300" dirty="0" smtClean="0"/>
          </a:p>
          <a:p>
            <a:pPr marL="173038" indent="-173038" algn="just">
              <a:spcBef>
                <a:spcPts val="1800"/>
              </a:spcBef>
            </a:pPr>
            <a:r>
              <a:rPr lang="it-IT" sz="2400" b="1" dirty="0"/>
              <a:t>Informazioni personali: </a:t>
            </a:r>
          </a:p>
          <a:p>
            <a:pPr marL="173038" indent="0" algn="just">
              <a:buNone/>
            </a:pPr>
            <a:r>
              <a:rPr lang="it-IT" sz="2300" dirty="0" smtClean="0"/>
              <a:t>una </a:t>
            </a:r>
            <a:r>
              <a:rPr lang="it-IT" sz="2300" dirty="0" err="1" smtClean="0"/>
              <a:t>dashboard</a:t>
            </a:r>
            <a:r>
              <a:rPr lang="it-IT" sz="2300" dirty="0" smtClean="0"/>
              <a:t> che analizza la tua figura in tutto e per tutto, dall’età agli interessi.</a:t>
            </a:r>
          </a:p>
          <a:p>
            <a:pPr marL="84138" indent="0" algn="just">
              <a:buNone/>
            </a:pPr>
            <a:r>
              <a:rPr lang="it-IT" sz="2300" dirty="0" smtClean="0"/>
              <a:t>- Link: </a:t>
            </a:r>
            <a:r>
              <a:rPr lang="it-IT" sz="2300" dirty="0" smtClean="0">
                <a:hlinkClick r:id="rId4"/>
              </a:rPr>
              <a:t>https://www.google.com/settings/ads</a:t>
            </a:r>
            <a:endParaRPr lang="it-IT" sz="2300" dirty="0"/>
          </a:p>
        </p:txBody>
      </p:sp>
      <p:sp>
        <p:nvSpPr>
          <p:cNvPr id="4" name="Freccia a destra 3">
            <a:hlinkClick r:id="rId5" action="ppaction://hlinksldjump"/>
          </p:cNvPr>
          <p:cNvSpPr/>
          <p:nvPr/>
        </p:nvSpPr>
        <p:spPr>
          <a:xfrm>
            <a:off x="5409220" y="8124395"/>
            <a:ext cx="1044116" cy="7315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it-IT" dirty="0" smtClean="0"/>
              <a:t>Segue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3639</Words>
  <Application>Microsoft Office PowerPoint</Application>
  <PresentationFormat>Presentazione su schermo (4:3)</PresentationFormat>
  <Paragraphs>181</Paragraphs>
  <Slides>52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53" baseType="lpstr">
      <vt:lpstr>Tema di Office</vt:lpstr>
      <vt:lpstr>Universo Digitale  e Terza Età</vt:lpstr>
      <vt:lpstr>Universo Digitale  e Terza Età</vt:lpstr>
      <vt:lpstr>I “senior”  e i vantaggi di internet</vt:lpstr>
      <vt:lpstr>I “senior”  e i vantaggi di internet</vt:lpstr>
      <vt:lpstr>L’altra faccia della … rete</vt:lpstr>
      <vt:lpstr>Nudo mio malgrado</vt:lpstr>
      <vt:lpstr>Facebook e Google:  I grandi fratelli</vt:lpstr>
      <vt:lpstr>Come ci vede Google e cosa sa di noi?</vt:lpstr>
      <vt:lpstr>5 link per capire cosa Google sa di noi</vt:lpstr>
      <vt:lpstr>5 link per capire cosa Google sa di noi</vt:lpstr>
      <vt:lpstr>Per ora ci fermiamo qui ma …</vt:lpstr>
      <vt:lpstr>A L L E G A T O  1</vt:lpstr>
      <vt:lpstr>Presentazione standard di PowerPoint</vt:lpstr>
      <vt:lpstr>Presentazione standard di PowerPoint</vt:lpstr>
      <vt:lpstr>A L L E G A T O  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 L L E G A T O  3</vt:lpstr>
      <vt:lpstr>Malware e Virus</vt:lpstr>
      <vt:lpstr>CRIPTOLOCKER E WANNACRY</vt:lpstr>
      <vt:lpstr>A L L E G A T O  4</vt:lpstr>
      <vt:lpstr>Attenzione alla httpS</vt:lpstr>
      <vt:lpstr>A L L E G A T O  5</vt:lpstr>
      <vt:lpstr>Lo specchietto per …</vt:lpstr>
      <vt:lpstr>A L L E G A T O  6</vt:lpstr>
      <vt:lpstr>Inutili e false</vt:lpstr>
      <vt:lpstr>A L L E G A T O  7</vt:lpstr>
      <vt:lpstr>Un amico in più … forse</vt:lpstr>
      <vt:lpstr>A L L E G A T O  8</vt:lpstr>
      <vt:lpstr>Chi è causa del suo mal …</vt:lpstr>
      <vt:lpstr>A L L E G A T O  9</vt:lpstr>
      <vt:lpstr>Frictionless sharing</vt:lpstr>
      <vt:lpstr>A L L E G A T O  10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 e Google I grandi fratelli</dc:title>
  <dc:creator>Personale</dc:creator>
  <cp:lastModifiedBy>avvocato</cp:lastModifiedBy>
  <cp:revision>257</cp:revision>
  <dcterms:created xsi:type="dcterms:W3CDTF">2016-03-07T09:19:18Z</dcterms:created>
  <dcterms:modified xsi:type="dcterms:W3CDTF">2017-07-13T17:52:37Z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